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4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5.xml" ContentType="application/vnd.openxmlformats-officedocument.theme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theme/theme6.xml" ContentType="application/vnd.openxmlformats-officedocument.theme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4641" r:id="rId1"/>
    <p:sldMasterId id="2147484642" r:id="rId2"/>
    <p:sldMasterId id="2147484643" r:id="rId3"/>
    <p:sldMasterId id="2147484644" r:id="rId4"/>
    <p:sldMasterId id="2147484645" r:id="rId5"/>
    <p:sldMasterId id="2147484646" r:id="rId6"/>
    <p:sldMasterId id="2147484647" r:id="rId7"/>
  </p:sldMasterIdLst>
  <p:notesMasterIdLst>
    <p:notesMasterId r:id="rId129"/>
  </p:notesMasterIdLst>
  <p:sldIdLst>
    <p:sldId id="256" r:id="rId8"/>
    <p:sldId id="257" r:id="rId9"/>
    <p:sldId id="385" r:id="rId10"/>
    <p:sldId id="289" r:id="rId11"/>
    <p:sldId id="374" r:id="rId12"/>
    <p:sldId id="290" r:id="rId13"/>
    <p:sldId id="331" r:id="rId14"/>
    <p:sldId id="370" r:id="rId15"/>
    <p:sldId id="369" r:id="rId16"/>
    <p:sldId id="394" r:id="rId17"/>
    <p:sldId id="375" r:id="rId18"/>
    <p:sldId id="335" r:id="rId19"/>
    <p:sldId id="336" r:id="rId20"/>
    <p:sldId id="298" r:id="rId21"/>
    <p:sldId id="371" r:id="rId22"/>
    <p:sldId id="341" r:id="rId23"/>
    <p:sldId id="395" r:id="rId24"/>
    <p:sldId id="376" r:id="rId25"/>
    <p:sldId id="258" r:id="rId26"/>
    <p:sldId id="377" r:id="rId27"/>
    <p:sldId id="259" r:id="rId28"/>
    <p:sldId id="292" r:id="rId29"/>
    <p:sldId id="305" r:id="rId30"/>
    <p:sldId id="306" r:id="rId31"/>
    <p:sldId id="308" r:id="rId32"/>
    <p:sldId id="307" r:id="rId33"/>
    <p:sldId id="343" r:id="rId34"/>
    <p:sldId id="342" r:id="rId35"/>
    <p:sldId id="396" r:id="rId36"/>
    <p:sldId id="378" r:id="rId37"/>
    <p:sldId id="312" r:id="rId38"/>
    <p:sldId id="314" r:id="rId39"/>
    <p:sldId id="262" r:id="rId40"/>
    <p:sldId id="372" r:id="rId41"/>
    <p:sldId id="344" r:id="rId42"/>
    <p:sldId id="260" r:id="rId43"/>
    <p:sldId id="379" r:id="rId44"/>
    <p:sldId id="359" r:id="rId45"/>
    <p:sldId id="360" r:id="rId46"/>
    <p:sldId id="361" r:id="rId47"/>
    <p:sldId id="303" r:id="rId48"/>
    <p:sldId id="302" r:id="rId49"/>
    <p:sldId id="304" r:id="rId50"/>
    <p:sldId id="362" r:id="rId51"/>
    <p:sldId id="363" r:id="rId52"/>
    <p:sldId id="364" r:id="rId53"/>
    <p:sldId id="263" r:id="rId54"/>
    <p:sldId id="264" r:id="rId55"/>
    <p:sldId id="265" r:id="rId56"/>
    <p:sldId id="266" r:id="rId57"/>
    <p:sldId id="267" r:id="rId58"/>
    <p:sldId id="268" r:id="rId59"/>
    <p:sldId id="386" r:id="rId60"/>
    <p:sldId id="387" r:id="rId61"/>
    <p:sldId id="388" r:id="rId62"/>
    <p:sldId id="389" r:id="rId63"/>
    <p:sldId id="345" r:id="rId64"/>
    <p:sldId id="346" r:id="rId65"/>
    <p:sldId id="347" r:id="rId66"/>
    <p:sldId id="348" r:id="rId67"/>
    <p:sldId id="349" r:id="rId68"/>
    <p:sldId id="261" r:id="rId69"/>
    <p:sldId id="291" r:id="rId70"/>
    <p:sldId id="397" r:id="rId71"/>
    <p:sldId id="293" r:id="rId72"/>
    <p:sldId id="294" r:id="rId73"/>
    <p:sldId id="295" r:id="rId74"/>
    <p:sldId id="380" r:id="rId75"/>
    <p:sldId id="358" r:id="rId76"/>
    <p:sldId id="269" r:id="rId77"/>
    <p:sldId id="390" r:id="rId78"/>
    <p:sldId id="357" r:id="rId79"/>
    <p:sldId id="398" r:id="rId80"/>
    <p:sldId id="381" r:id="rId81"/>
    <p:sldId id="274" r:id="rId82"/>
    <p:sldId id="328" r:id="rId83"/>
    <p:sldId id="280" r:id="rId84"/>
    <p:sldId id="281" r:id="rId85"/>
    <p:sldId id="282" r:id="rId86"/>
    <p:sldId id="283" r:id="rId87"/>
    <p:sldId id="284" r:id="rId88"/>
    <p:sldId id="286" r:id="rId89"/>
    <p:sldId id="285" r:id="rId90"/>
    <p:sldId id="270" r:id="rId91"/>
    <p:sldId id="271" r:id="rId92"/>
    <p:sldId id="272" r:id="rId93"/>
    <p:sldId id="273" r:id="rId94"/>
    <p:sldId id="365" r:id="rId95"/>
    <p:sldId id="391" r:id="rId96"/>
    <p:sldId id="392" r:id="rId97"/>
    <p:sldId id="350" r:id="rId98"/>
    <p:sldId id="351" r:id="rId99"/>
    <p:sldId id="352" r:id="rId100"/>
    <p:sldId id="353" r:id="rId101"/>
    <p:sldId id="399" r:id="rId102"/>
    <p:sldId id="279" r:id="rId103"/>
    <p:sldId id="400" r:id="rId104"/>
    <p:sldId id="401" r:id="rId105"/>
    <p:sldId id="382" r:id="rId106"/>
    <p:sldId id="287" r:id="rId107"/>
    <p:sldId id="275" r:id="rId108"/>
    <p:sldId id="329" r:id="rId109"/>
    <p:sldId id="366" r:id="rId110"/>
    <p:sldId id="393" r:id="rId111"/>
    <p:sldId id="367" r:id="rId112"/>
    <p:sldId id="354" r:id="rId113"/>
    <p:sldId id="402" r:id="rId114"/>
    <p:sldId id="383" r:id="rId115"/>
    <p:sldId id="276" r:id="rId116"/>
    <p:sldId id="330" r:id="rId117"/>
    <p:sldId id="288" r:id="rId118"/>
    <p:sldId id="368" r:id="rId119"/>
    <p:sldId id="406" r:id="rId120"/>
    <p:sldId id="355" r:id="rId121"/>
    <p:sldId id="403" r:id="rId122"/>
    <p:sldId id="384" r:id="rId123"/>
    <p:sldId id="277" r:id="rId124"/>
    <p:sldId id="278" r:id="rId125"/>
    <p:sldId id="405" r:id="rId126"/>
    <p:sldId id="356" r:id="rId127"/>
    <p:sldId id="404" r:id="rId128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82">
          <p15:clr>
            <a:srgbClr val="A4A3A4"/>
          </p15:clr>
        </p15:guide>
        <p15:guide id="2" pos="3839">
          <p15:clr>
            <a:srgbClr val="A4A3A4"/>
          </p15:clr>
        </p15:guide>
        <p15:guide id="3" orient="horz" pos="1547">
          <p15:clr>
            <a:srgbClr val="9AA0A6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" roundtripDataSignature="AMtx7mj99NYr3ACUC+lFWYdtC5XqB14WV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309A2F9-3DE2-4BCE-BF6A-C1CC19662A2E}">
  <a:tblStyle styleId="{B309A2F9-3DE2-4BCE-BF6A-C1CC19662A2E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15" autoAdjust="0"/>
    <p:restoredTop sz="94660"/>
  </p:normalViewPr>
  <p:slideViewPr>
    <p:cSldViewPr snapToGrid="0" snapToObjects="1">
      <p:cViewPr varScale="1">
        <p:scale>
          <a:sx n="99" d="100"/>
          <a:sy n="99" d="100"/>
        </p:scale>
        <p:origin x="96" y="354"/>
      </p:cViewPr>
      <p:guideLst>
        <p:guide orient="horz" pos="2182"/>
        <p:guide pos="3839"/>
        <p:guide orient="horz" pos="154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9.xml"/><Relationship Id="rId117" Type="http://schemas.openxmlformats.org/officeDocument/2006/relationships/slide" Target="slides/slide110.xml"/><Relationship Id="rId21" Type="http://schemas.openxmlformats.org/officeDocument/2006/relationships/slide" Target="slides/slide14.xml"/><Relationship Id="rId42" Type="http://schemas.openxmlformats.org/officeDocument/2006/relationships/slide" Target="slides/slide35.xml"/><Relationship Id="rId47" Type="http://schemas.openxmlformats.org/officeDocument/2006/relationships/slide" Target="slides/slide40.xml"/><Relationship Id="rId63" Type="http://schemas.openxmlformats.org/officeDocument/2006/relationships/slide" Target="slides/slide56.xml"/><Relationship Id="rId68" Type="http://schemas.openxmlformats.org/officeDocument/2006/relationships/slide" Target="slides/slide61.xml"/><Relationship Id="rId84" Type="http://schemas.openxmlformats.org/officeDocument/2006/relationships/slide" Target="slides/slide77.xml"/><Relationship Id="rId89" Type="http://schemas.openxmlformats.org/officeDocument/2006/relationships/slide" Target="slides/slide82.xml"/><Relationship Id="rId112" Type="http://schemas.openxmlformats.org/officeDocument/2006/relationships/slide" Target="slides/slide105.xml"/><Relationship Id="rId133" Type="http://schemas.openxmlformats.org/officeDocument/2006/relationships/tableStyles" Target="tableStyles.xml"/><Relationship Id="rId16" Type="http://schemas.openxmlformats.org/officeDocument/2006/relationships/slide" Target="slides/slide9.xml"/><Relationship Id="rId107" Type="http://schemas.openxmlformats.org/officeDocument/2006/relationships/slide" Target="slides/slide100.xml"/><Relationship Id="rId11" Type="http://schemas.openxmlformats.org/officeDocument/2006/relationships/slide" Target="slides/slide4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53" Type="http://schemas.openxmlformats.org/officeDocument/2006/relationships/slide" Target="slides/slide46.xml"/><Relationship Id="rId58" Type="http://schemas.openxmlformats.org/officeDocument/2006/relationships/slide" Target="slides/slide51.xml"/><Relationship Id="rId74" Type="http://schemas.openxmlformats.org/officeDocument/2006/relationships/slide" Target="slides/slide67.xml"/><Relationship Id="rId79" Type="http://schemas.openxmlformats.org/officeDocument/2006/relationships/slide" Target="slides/slide72.xml"/><Relationship Id="rId102" Type="http://schemas.openxmlformats.org/officeDocument/2006/relationships/slide" Target="slides/slide95.xml"/><Relationship Id="rId123" Type="http://schemas.openxmlformats.org/officeDocument/2006/relationships/slide" Target="slides/slide116.xml"/><Relationship Id="rId128" Type="http://schemas.openxmlformats.org/officeDocument/2006/relationships/slide" Target="slides/slide121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83.xml"/><Relationship Id="rId95" Type="http://schemas.openxmlformats.org/officeDocument/2006/relationships/slide" Target="slides/slide88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slide" Target="slides/slide41.xml"/><Relationship Id="rId56" Type="http://schemas.openxmlformats.org/officeDocument/2006/relationships/slide" Target="slides/slide49.xml"/><Relationship Id="rId64" Type="http://schemas.openxmlformats.org/officeDocument/2006/relationships/slide" Target="slides/slide57.xml"/><Relationship Id="rId69" Type="http://schemas.openxmlformats.org/officeDocument/2006/relationships/slide" Target="slides/slide62.xml"/><Relationship Id="rId77" Type="http://schemas.openxmlformats.org/officeDocument/2006/relationships/slide" Target="slides/slide70.xml"/><Relationship Id="rId100" Type="http://schemas.openxmlformats.org/officeDocument/2006/relationships/slide" Target="slides/slide93.xml"/><Relationship Id="rId105" Type="http://schemas.openxmlformats.org/officeDocument/2006/relationships/slide" Target="slides/slide98.xml"/><Relationship Id="rId113" Type="http://schemas.openxmlformats.org/officeDocument/2006/relationships/slide" Target="slides/slide106.xml"/><Relationship Id="rId118" Type="http://schemas.openxmlformats.org/officeDocument/2006/relationships/slide" Target="slides/slide111.xml"/><Relationship Id="rId126" Type="http://schemas.openxmlformats.org/officeDocument/2006/relationships/slide" Target="slides/slide119.xml"/><Relationship Id="rId134" Type="http://customschemas.google.com/relationships/presentationmetadata" Target="metadata"/><Relationship Id="rId8" Type="http://schemas.openxmlformats.org/officeDocument/2006/relationships/slide" Target="slides/slide1.xml"/><Relationship Id="rId51" Type="http://schemas.openxmlformats.org/officeDocument/2006/relationships/slide" Target="slides/slide44.xml"/><Relationship Id="rId72" Type="http://schemas.openxmlformats.org/officeDocument/2006/relationships/slide" Target="slides/slide65.xml"/><Relationship Id="rId80" Type="http://schemas.openxmlformats.org/officeDocument/2006/relationships/slide" Target="slides/slide73.xml"/><Relationship Id="rId85" Type="http://schemas.openxmlformats.org/officeDocument/2006/relationships/slide" Target="slides/slide78.xml"/><Relationship Id="rId93" Type="http://schemas.openxmlformats.org/officeDocument/2006/relationships/slide" Target="slides/slide86.xml"/><Relationship Id="rId98" Type="http://schemas.openxmlformats.org/officeDocument/2006/relationships/slide" Target="slides/slide91.xml"/><Relationship Id="rId121" Type="http://schemas.openxmlformats.org/officeDocument/2006/relationships/slide" Target="slides/slide114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slide" Target="slides/slide39.xml"/><Relationship Id="rId59" Type="http://schemas.openxmlformats.org/officeDocument/2006/relationships/slide" Target="slides/slide52.xml"/><Relationship Id="rId67" Type="http://schemas.openxmlformats.org/officeDocument/2006/relationships/slide" Target="slides/slide60.xml"/><Relationship Id="rId103" Type="http://schemas.openxmlformats.org/officeDocument/2006/relationships/slide" Target="slides/slide96.xml"/><Relationship Id="rId108" Type="http://schemas.openxmlformats.org/officeDocument/2006/relationships/slide" Target="slides/slide101.xml"/><Relationship Id="rId116" Type="http://schemas.openxmlformats.org/officeDocument/2006/relationships/slide" Target="slides/slide109.xml"/><Relationship Id="rId124" Type="http://schemas.openxmlformats.org/officeDocument/2006/relationships/slide" Target="slides/slide117.xml"/><Relationship Id="rId129" Type="http://schemas.openxmlformats.org/officeDocument/2006/relationships/notesMaster" Target="notesMasters/notesMaster1.xml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54" Type="http://schemas.openxmlformats.org/officeDocument/2006/relationships/slide" Target="slides/slide47.xml"/><Relationship Id="rId62" Type="http://schemas.openxmlformats.org/officeDocument/2006/relationships/slide" Target="slides/slide55.xml"/><Relationship Id="rId70" Type="http://schemas.openxmlformats.org/officeDocument/2006/relationships/slide" Target="slides/slide63.xml"/><Relationship Id="rId75" Type="http://schemas.openxmlformats.org/officeDocument/2006/relationships/slide" Target="slides/slide68.xml"/><Relationship Id="rId83" Type="http://schemas.openxmlformats.org/officeDocument/2006/relationships/slide" Target="slides/slide76.xml"/><Relationship Id="rId88" Type="http://schemas.openxmlformats.org/officeDocument/2006/relationships/slide" Target="slides/slide81.xml"/><Relationship Id="rId91" Type="http://schemas.openxmlformats.org/officeDocument/2006/relationships/slide" Target="slides/slide84.xml"/><Relationship Id="rId96" Type="http://schemas.openxmlformats.org/officeDocument/2006/relationships/slide" Target="slides/slide89.xml"/><Relationship Id="rId111" Type="http://schemas.openxmlformats.org/officeDocument/2006/relationships/slide" Target="slides/slide104.xml"/><Relationship Id="rId13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slide" Target="slides/slide42.xml"/><Relationship Id="rId57" Type="http://schemas.openxmlformats.org/officeDocument/2006/relationships/slide" Target="slides/slide50.xml"/><Relationship Id="rId106" Type="http://schemas.openxmlformats.org/officeDocument/2006/relationships/slide" Target="slides/slide99.xml"/><Relationship Id="rId114" Type="http://schemas.openxmlformats.org/officeDocument/2006/relationships/slide" Target="slides/slide107.xml"/><Relationship Id="rId119" Type="http://schemas.openxmlformats.org/officeDocument/2006/relationships/slide" Target="slides/slide112.xml"/><Relationship Id="rId127" Type="http://schemas.openxmlformats.org/officeDocument/2006/relationships/slide" Target="slides/slide120.xml"/><Relationship Id="rId10" Type="http://schemas.openxmlformats.org/officeDocument/2006/relationships/slide" Target="slides/slide3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openxmlformats.org/officeDocument/2006/relationships/slide" Target="slides/slide45.xml"/><Relationship Id="rId60" Type="http://schemas.openxmlformats.org/officeDocument/2006/relationships/slide" Target="slides/slide53.xml"/><Relationship Id="rId65" Type="http://schemas.openxmlformats.org/officeDocument/2006/relationships/slide" Target="slides/slide58.xml"/><Relationship Id="rId73" Type="http://schemas.openxmlformats.org/officeDocument/2006/relationships/slide" Target="slides/slide66.xml"/><Relationship Id="rId78" Type="http://schemas.openxmlformats.org/officeDocument/2006/relationships/slide" Target="slides/slide71.xml"/><Relationship Id="rId81" Type="http://schemas.openxmlformats.org/officeDocument/2006/relationships/slide" Target="slides/slide74.xml"/><Relationship Id="rId86" Type="http://schemas.openxmlformats.org/officeDocument/2006/relationships/slide" Target="slides/slide79.xml"/><Relationship Id="rId94" Type="http://schemas.openxmlformats.org/officeDocument/2006/relationships/slide" Target="slides/slide87.xml"/><Relationship Id="rId99" Type="http://schemas.openxmlformats.org/officeDocument/2006/relationships/slide" Target="slides/slide92.xml"/><Relationship Id="rId101" Type="http://schemas.openxmlformats.org/officeDocument/2006/relationships/slide" Target="slides/slide94.xml"/><Relationship Id="rId122" Type="http://schemas.openxmlformats.org/officeDocument/2006/relationships/slide" Target="slides/slide115.xml"/><Relationship Id="rId130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39" Type="http://schemas.openxmlformats.org/officeDocument/2006/relationships/slide" Target="slides/slide32.xml"/><Relationship Id="rId109" Type="http://schemas.openxmlformats.org/officeDocument/2006/relationships/slide" Target="slides/slide102.xml"/><Relationship Id="rId34" Type="http://schemas.openxmlformats.org/officeDocument/2006/relationships/slide" Target="slides/slide27.xml"/><Relationship Id="rId50" Type="http://schemas.openxmlformats.org/officeDocument/2006/relationships/slide" Target="slides/slide43.xml"/><Relationship Id="rId55" Type="http://schemas.openxmlformats.org/officeDocument/2006/relationships/slide" Target="slides/slide48.xml"/><Relationship Id="rId76" Type="http://schemas.openxmlformats.org/officeDocument/2006/relationships/slide" Target="slides/slide69.xml"/><Relationship Id="rId97" Type="http://schemas.openxmlformats.org/officeDocument/2006/relationships/slide" Target="slides/slide90.xml"/><Relationship Id="rId104" Type="http://schemas.openxmlformats.org/officeDocument/2006/relationships/slide" Target="slides/slide97.xml"/><Relationship Id="rId120" Type="http://schemas.openxmlformats.org/officeDocument/2006/relationships/slide" Target="slides/slide113.xml"/><Relationship Id="rId125" Type="http://schemas.openxmlformats.org/officeDocument/2006/relationships/slide" Target="slides/slide118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64.xml"/><Relationship Id="rId92" Type="http://schemas.openxmlformats.org/officeDocument/2006/relationships/slide" Target="slides/slide85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2.xml"/><Relationship Id="rId24" Type="http://schemas.openxmlformats.org/officeDocument/2006/relationships/slide" Target="slides/slide17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66" Type="http://schemas.openxmlformats.org/officeDocument/2006/relationships/slide" Target="slides/slide59.xml"/><Relationship Id="rId87" Type="http://schemas.openxmlformats.org/officeDocument/2006/relationships/slide" Target="slides/slide80.xml"/><Relationship Id="rId110" Type="http://schemas.openxmlformats.org/officeDocument/2006/relationships/slide" Target="slides/slide103.xml"/><Relationship Id="rId115" Type="http://schemas.openxmlformats.org/officeDocument/2006/relationships/slide" Target="slides/slide108.xml"/><Relationship Id="rId131" Type="http://schemas.openxmlformats.org/officeDocument/2006/relationships/viewProps" Target="viewProps.xml"/><Relationship Id="rId61" Type="http://schemas.openxmlformats.org/officeDocument/2006/relationships/slide" Target="slides/slide54.xml"/><Relationship Id="rId82" Type="http://schemas.openxmlformats.org/officeDocument/2006/relationships/slide" Target="slides/slide75.xml"/><Relationship Id="rId19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30250498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g1155bea9381_1_3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3" name="Google Shape;623;g1155bea9381_1_3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g1155bea9381_1_3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3" name="Google Shape;623;g1155bea9381_1_3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020445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812399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435164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21206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538612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07656063"/>
      </p:ext>
    </p:extLst>
  </p:cSld>
  <p:clrMapOvr>
    <a:masterClrMapping/>
  </p:clrMapOvr>
</p:notes>
</file>

<file path=ppt/notesSlides/notesSlide16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115" name="Google Shape;115;p4:notes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343400"/>
                <a:ext cx="5487035" cy="4115435"/>
              </a:xfrm>
              <a:prstGeom prst="rect">
                <a:avLst/>
              </a:prstGeom>
              <a:noFill/>
              <a:ln w="0">
                <a:noFill/>
                <a:prstDash/>
              </a:ln>
            </p:spPr>
            <p:txBody>
              <a:bodyPr vert="horz" wrap="square" lIns="91440" tIns="91440" rIns="91440" bIns="91440" numCol="1" anchor="t">
                <a:noAutofit/>
              </a:bodyPr>
              <a:lstStyle/>
              <a:p>
                <a:pPr marL="0" indent="0" algn="l" rtl="0" latinLnBrk="0"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116" name="Google Shape;116;p4:notes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381000" y="685800"/>
                <a:ext cx="6096000" cy="3429000"/>
              </a:xfrm>
              <a:custGeom>
                <a:avLst/>
                <a:gdLst>
                  <a:gd name="TX0" fmla="*/ 0 w 120001"/>
                  <a:gd name="TY0" fmla="*/ 0 h 120001"/>
                  <a:gd name="TX1" fmla="*/ 120000 w 120001"/>
                  <a:gd name="TY1" fmla="*/ 0 h 120001"/>
                  <a:gd name="TX2" fmla="*/ 120000 w 120001"/>
                  <a:gd name="TY2" fmla="*/ 120000 h 120001"/>
                  <a:gd name="TX3" fmla="*/ 0 w 120001"/>
                  <a:gd name="TY3" fmla="*/ 120000 h 120001"/>
                </a:gdLst>
                <a:ahLst/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</a:cxnLst>
                <a:rect l="l" t="t" r="r" b="b"/>
                <a:pathLst>
                  <a:path w="120001" h="120001">
                    <a:moveTo>
                      <a:pt x="0" y="0"/>
                    </a:moveTo>
                    <a:lnTo>
                      <a:pt x="120000" y="0"/>
                    </a:lnTo>
                    <a:lnTo>
                      <a:pt x="120000" y="120000"/>
                    </a:lnTo>
                    <a:lnTo>
                      <a:pt x="0" y="12000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000000">
                    <a:alpha val="100000"/>
                  </a:srgbClr>
                </a:solidFill>
                <a:prstDash val="solid"/>
                <a:round/>
              </a:ln>
            </p:spPr>
            <p:txBody>
              <a:bodyPr vert="horz" wrap="square" lIns="0" tIns="0" rIns="0" bIns="0" anchor="t">
                <a:noAutofit/>
              </a:bodyPr>
              <a:lstStyle/>
              <a:p>
                <a:pPr marL="0" indent="0"/>
                <a:endParaRPr/>
              </a:p>
            </p:txBody>
          </p:sp>
        </p:spTree>
      </p:cSld>
      <p:clrMapOvr>
        <a:masterClrMapping/>
      </p:clrMapOvr>
    </p:notes>
  </mc:Choice>
  <mc:Fallback xmlns:p14="http://schemas.microsoft.com/office/powerpoint/2010/main" xmlns="" xmlns:a="http://schemas.openxmlformats.org/drawingml/2006/main" xmlns:r="http://schemas.openxmlformats.org/officeDocument/2006/relationships" xmlns:p="http://schemas.openxmlformats.org/presentationml/2006/main" xmlns:mc="http://schemas.openxmlformats.org/markup-compatibility/2006">
    <p:transition spd="slow"/>
  </mc:Fallback>
</mc:AlternateContent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385199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996984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5314430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3972215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4957820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818126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00499405"/>
      </p:ext>
    </p:extLst>
  </p:cSld>
  <p:clrMapOvr>
    <a:masterClrMapping/>
  </p:clrMapOvr>
</p:notes>
</file>

<file path=ppt/notesSlides/notesSlide26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115" name="Google Shape;115;p4:notes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343400"/>
                <a:ext cx="5487035" cy="4115435"/>
              </a:xfrm>
              <a:prstGeom prst="rect">
                <a:avLst/>
              </a:prstGeom>
              <a:noFill/>
              <a:ln w="0">
                <a:noFill/>
                <a:prstDash/>
              </a:ln>
            </p:spPr>
            <p:txBody>
              <a:bodyPr vert="horz" wrap="square" lIns="91440" tIns="91440" rIns="91440" bIns="91440" numCol="1" anchor="t">
                <a:noAutofit/>
              </a:bodyPr>
              <a:lstStyle/>
              <a:p>
                <a:pPr marL="0" indent="0" algn="l" rtl="0" latinLnBrk="0"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116" name="Google Shape;116;p4:notes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381000" y="685800"/>
                <a:ext cx="6096000" cy="3429000"/>
              </a:xfrm>
              <a:custGeom>
                <a:avLst/>
                <a:gdLst>
                  <a:gd name="TX0" fmla="*/ 0 w 120001"/>
                  <a:gd name="TY0" fmla="*/ 0 h 120001"/>
                  <a:gd name="TX1" fmla="*/ 120000 w 120001"/>
                  <a:gd name="TY1" fmla="*/ 0 h 120001"/>
                  <a:gd name="TX2" fmla="*/ 120000 w 120001"/>
                  <a:gd name="TY2" fmla="*/ 120000 h 120001"/>
                  <a:gd name="TX3" fmla="*/ 0 w 120001"/>
                  <a:gd name="TY3" fmla="*/ 120000 h 120001"/>
                </a:gdLst>
                <a:ahLst/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</a:cxnLst>
                <a:rect l="l" t="t" r="r" b="b"/>
                <a:pathLst>
                  <a:path w="120001" h="120001">
                    <a:moveTo>
                      <a:pt x="0" y="0"/>
                    </a:moveTo>
                    <a:lnTo>
                      <a:pt x="120000" y="0"/>
                    </a:lnTo>
                    <a:lnTo>
                      <a:pt x="120000" y="120000"/>
                    </a:lnTo>
                    <a:lnTo>
                      <a:pt x="0" y="12000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000000">
                    <a:alpha val="100000"/>
                  </a:srgbClr>
                </a:solidFill>
                <a:prstDash val="solid"/>
                <a:round/>
              </a:ln>
            </p:spPr>
            <p:txBody>
              <a:bodyPr vert="horz" wrap="square" lIns="0" tIns="0" rIns="0" bIns="0" anchor="t">
                <a:noAutofit/>
              </a:bodyPr>
              <a:lstStyle/>
              <a:p>
                <a:pPr marL="0" indent="0"/>
                <a:endParaRPr/>
              </a:p>
            </p:txBody>
          </p:sp>
        </p:spTree>
      </p:cSld>
      <p:clrMapOvr>
        <a:masterClrMapping/>
      </p:clrMapOvr>
    </p:notes>
  </mc:Choice>
  <mc:Fallback xmlns:p14="http://schemas.microsoft.com/office/powerpoint/2010/main" xmlns="" xmlns:a="http://schemas.openxmlformats.org/drawingml/2006/main" xmlns:r="http://schemas.openxmlformats.org/officeDocument/2006/relationships" xmlns:p="http://schemas.openxmlformats.org/presentationml/2006/main" xmlns:mc="http://schemas.openxmlformats.org/markup-compatibility/2006">
    <p:transition spd="slow"/>
  </mc:Fallback>
</mc:AlternateContent>
</file>

<file path=ppt/notesSlides/notesSlide27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115" name="Google Shape;115;p4:notes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343400"/>
                <a:ext cx="5487035" cy="4115435"/>
              </a:xfrm>
              <a:prstGeom prst="rect">
                <a:avLst/>
              </a:prstGeom>
              <a:noFill/>
              <a:ln w="0">
                <a:noFill/>
                <a:prstDash/>
              </a:ln>
            </p:spPr>
            <p:txBody>
              <a:bodyPr vert="horz" wrap="square" lIns="91440" tIns="91440" rIns="91440" bIns="91440" numCol="1" anchor="t">
                <a:noAutofit/>
              </a:bodyPr>
              <a:lstStyle/>
              <a:p>
                <a:pPr marL="0" indent="0" algn="l" rtl="0" latinLnBrk="0"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116" name="Google Shape;116;p4:notes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381000" y="685800"/>
                <a:ext cx="6096000" cy="3429000"/>
              </a:xfrm>
              <a:custGeom>
                <a:avLst/>
                <a:gdLst>
                  <a:gd name="TX0" fmla="*/ 0 w 120001"/>
                  <a:gd name="TY0" fmla="*/ 0 h 120001"/>
                  <a:gd name="TX1" fmla="*/ 120000 w 120001"/>
                  <a:gd name="TY1" fmla="*/ 0 h 120001"/>
                  <a:gd name="TX2" fmla="*/ 120000 w 120001"/>
                  <a:gd name="TY2" fmla="*/ 120000 h 120001"/>
                  <a:gd name="TX3" fmla="*/ 0 w 120001"/>
                  <a:gd name="TY3" fmla="*/ 120000 h 120001"/>
                </a:gdLst>
                <a:ahLst/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</a:cxnLst>
                <a:rect l="l" t="t" r="r" b="b"/>
                <a:pathLst>
                  <a:path w="120001" h="120001">
                    <a:moveTo>
                      <a:pt x="0" y="0"/>
                    </a:moveTo>
                    <a:lnTo>
                      <a:pt x="120000" y="0"/>
                    </a:lnTo>
                    <a:lnTo>
                      <a:pt x="120000" y="120000"/>
                    </a:lnTo>
                    <a:lnTo>
                      <a:pt x="0" y="12000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000000">
                    <a:alpha val="100000"/>
                  </a:srgbClr>
                </a:solidFill>
                <a:prstDash val="solid"/>
                <a:round/>
              </a:ln>
            </p:spPr>
            <p:txBody>
              <a:bodyPr vert="horz" wrap="square" lIns="0" tIns="0" rIns="0" bIns="0" anchor="t">
                <a:noAutofit/>
              </a:bodyPr>
              <a:lstStyle/>
              <a:p>
                <a:pPr marL="0" indent="0"/>
                <a:endParaRPr/>
              </a:p>
            </p:txBody>
          </p:sp>
        </p:spTree>
      </p:cSld>
      <p:clrMapOvr>
        <a:masterClrMapping/>
      </p:clrMapOvr>
    </p:notes>
  </mc:Choice>
  <mc:Fallback xmlns:p14="http://schemas.microsoft.com/office/powerpoint/2010/main" xmlns="" xmlns:a="http://schemas.openxmlformats.org/drawingml/2006/main" xmlns:r="http://schemas.openxmlformats.org/officeDocument/2006/relationships" xmlns:p="http://schemas.openxmlformats.org/presentationml/2006/main" xmlns:mc="http://schemas.openxmlformats.org/markup-compatibility/2006">
    <p:transition spd="slow"/>
  </mc:Fallback>
</mc:AlternateContent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7" name="Google Shape;12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511297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9979414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3037713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4536439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0004390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2" name="Google Shape;14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7449528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d1edc10b5a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gd1edc10b5a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8705253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d1edc10b5a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gd1edc10b5a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3276205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d1edc10b5a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gd1edc10b5a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6899012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d1edc10b5a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gd1edc10b5a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759106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3731704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d1edc10b5a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gd1edc10b5a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7715541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d1edc10b5a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gd1edc10b5a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8101884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d1edc10b5a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gd1edc10b5a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3712801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d1edc10b5a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gd1edc10b5a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5361651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d1edc10b5a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gd1edc10b5a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6197009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d1edc10b5a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gd1edc10b5a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d1edc10b5a_2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gd1edc10b5a_2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d1edc10b5a_2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gd1edc10b5a_2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d1edc10b5a_2_1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gd1edc10b5a_2_1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d1edc10b5a_2_2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gd1edc10b5a_2_2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6020051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1155bea9381_1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g1155bea9381_1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d1edc10b5a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>
              <a:spcBef>
                <a:spcPct val="0"/>
              </a:spcBef>
              <a:spcAft>
                <a:spcPct val="0"/>
              </a:spcAft>
              <a:buNone/>
            </a:pPr>
            <a:endParaRPr lang="ko-KR" altLang="en-US"/>
          </a:p>
        </p:txBody>
      </p:sp>
      <p:sp>
        <p:nvSpPr>
          <p:cNvPr id="184" name="Google Shape;184;gd1edc10b5a_2_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d1edc10b5a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>
              <a:spcBef>
                <a:spcPct val="0"/>
              </a:spcBef>
              <a:spcAft>
                <a:spcPct val="0"/>
              </a:spcAft>
              <a:buNone/>
            </a:pPr>
            <a:endParaRPr lang="ko-KR" altLang="en-US"/>
          </a:p>
        </p:txBody>
      </p:sp>
      <p:sp>
        <p:nvSpPr>
          <p:cNvPr id="184" name="Google Shape;184;gd1edc10b5a_2_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d1edc10b5a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>
              <a:spcBef>
                <a:spcPct val="0"/>
              </a:spcBef>
              <a:spcAft>
                <a:spcPct val="0"/>
              </a:spcAft>
              <a:buNone/>
            </a:pPr>
            <a:endParaRPr lang="ko-KR" altLang="en-US"/>
          </a:p>
        </p:txBody>
      </p:sp>
      <p:sp>
        <p:nvSpPr>
          <p:cNvPr id="184" name="Google Shape;184;gd1edc10b5a_2_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d1edc10b5a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>
              <a:spcBef>
                <a:spcPct val="0"/>
              </a:spcBef>
              <a:spcAft>
                <a:spcPct val="0"/>
              </a:spcAft>
              <a:buNone/>
            </a:pPr>
            <a:endParaRPr lang="ko-KR" altLang="en-US"/>
          </a:p>
        </p:txBody>
      </p:sp>
      <p:sp>
        <p:nvSpPr>
          <p:cNvPr id="184" name="Google Shape;184;gd1edc10b5a_2_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d1edc10b5a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gd1edc10b5a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d1edc10b5a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gd1edc10b5a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d1edc10b5a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gd1edc10b5a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d1edc10b5a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gd1edc10b5a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d1edc10b5a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gd1edc10b5a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541323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d1edc10b5a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gd1edc10b5a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3131844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06153452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5405882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25029396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21927548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21927548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903377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11587240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76956965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79080533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44833048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45643409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7657514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67995690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1155bea9381_1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7" name="Google Shape;427;g1155bea9381_1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1155bea9381_1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" name="Google Shape;455;g1155bea9381_1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1155bea9381_1_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2" name="Google Shape;482;g1155bea9381_1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1155bea9381_1_2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g1155bea9381_1_2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8336820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1155bea9381_1_2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8" name="Google Shape;548;g1155bea9381_1_2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1155bea9381_1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" name="Google Shape;390;g1155bea9381_1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1155bea9381_1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" name="Google Shape;390;g1155bea9381_1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1155bea9381_1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" name="Google Shape;390;g1155bea9381_1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1155bea9381_1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90" name="Google Shape;390;g1155bea9381_1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18787530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1265275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13419601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1265275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1155bea9381_1_1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3" name="Google Shape;583;g1155bea9381_1_1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59455559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1155bea9381_1_3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6" name="Google Shape;596;g1155bea9381_1_3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18284281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1155bea9381_1_3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6" name="Google Shape;596;g1155bea9381_1_3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1155bea9381_1_1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5" name="Google Shape;545;g1155bea9381_1_1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28927008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49639496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49639496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90492881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1155bea9381_1_3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9" name="Google Shape;609;g1155bea9381_1_3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61237979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836698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빈 화면" type="blank">
  <p:cSld name="BLANK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제목 및 세로 텍스트" type="vertTx">
  <p:cSld name="VERTICAL_TEX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3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30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2" name="Google Shape;72;p3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3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3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세로 제목 및 텍스트" type="vertTitleAndTx">
  <p:cSld name="VERTICAL_TITLE_AND_VERTICAL_TEXT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31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31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3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3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3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ctrTitle"/>
          </p:nvPr>
        </p:nvSpPr>
        <p:spPr>
          <a:xfrm>
            <a:off x="457200" y="1419860"/>
            <a:ext cx="5182235" cy="98107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Click to edit Master title style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subTitle"/>
          </p:nvPr>
        </p:nvSpPr>
        <p:spPr>
          <a:xfrm>
            <a:off x="914400" y="2590800"/>
            <a:ext cx="4267835" cy="116903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Click to edit Master subtitle style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304800" y="4237355"/>
            <a:ext cx="1423035" cy="24384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en-US" altLang="ko-KR"/>
              <a:t>2/17/2022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2082800" y="4237355"/>
            <a:ext cx="1931035" cy="24384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4368800" y="4237355"/>
            <a:ext cx="1423035" cy="24384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37471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각 삼각형[R] 5">
            <a:extLst>
              <a:ext uri="{FF2B5EF4-FFF2-40B4-BE49-F238E27FC236}">
                <a16:creationId xmlns:a16="http://schemas.microsoft.com/office/drawing/2014/main" id="{564ECA59-2496-E74E-ABC6-C3F7CB80E7DC}"/>
              </a:ext>
            </a:extLst>
          </p:cNvPr>
          <p:cNvSpPr/>
          <p:nvPr userDrawn="1"/>
        </p:nvSpPr>
        <p:spPr>
          <a:xfrm rot="5400000">
            <a:off x="-136633" y="136631"/>
            <a:ext cx="2459421" cy="2186154"/>
          </a:xfrm>
          <a:prstGeom prst="rtTriangl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305783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ctrTitle"/>
          </p:nvPr>
        </p:nvSpPr>
        <p:spPr>
          <a:xfrm>
            <a:off x="1524000" y="1122680"/>
            <a:ext cx="9144635" cy="238823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subTitle"/>
          </p:nvPr>
        </p:nvSpPr>
        <p:spPr>
          <a:xfrm>
            <a:off x="1524000" y="3602355"/>
            <a:ext cx="9144635" cy="165608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클릭하여 마스터 부제목 스타일 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2022-02-17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870" cy="132715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838200" y="1825625"/>
            <a:ext cx="10516870" cy="435292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2022-02-17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60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1850" y="1710055"/>
            <a:ext cx="10516235" cy="285305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831850" y="4589780"/>
            <a:ext cx="10516235" cy="150050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2022-02-17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838200" y="1825625"/>
            <a:ext cx="5182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6172200" y="1825625"/>
            <a:ext cx="5182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2022-02-17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40105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840105" y="1681480"/>
            <a:ext cx="5158105" cy="82423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840105" y="2505075"/>
            <a:ext cx="5158105" cy="3685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body"/>
          </p:nvPr>
        </p:nvSpPr>
        <p:spPr>
          <a:xfrm>
            <a:off x="6172200" y="1681480"/>
            <a:ext cx="5184140" cy="82423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</p:txBody>
      </p:sp>
      <p:sp>
        <p:nvSpPr>
          <p:cNvPr id="6" name="Rect 0"/>
          <p:cNvSpPr txBox="1">
            <a:spLocks noGrp="1"/>
          </p:cNvSpPr>
          <p:nvPr>
            <p:ph/>
          </p:nvPr>
        </p:nvSpPr>
        <p:spPr>
          <a:xfrm>
            <a:off x="6172200" y="2505075"/>
            <a:ext cx="5184140" cy="3685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7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2022-02-17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8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9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2022-02-17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5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제목 슬라이드" type="title">
  <p:cSld name="TITLE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2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2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9" name="Google Shape;19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40105" y="457200"/>
            <a:ext cx="3932555" cy="160083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5183505" y="987425"/>
            <a:ext cx="6172835" cy="487426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840105" y="2057400"/>
            <a:ext cx="3932555" cy="3812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2022-02-17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40105" y="457200"/>
            <a:ext cx="3932555" cy="160083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pic"/>
          </p:nvPr>
        </p:nvSpPr>
        <p:spPr>
          <a:xfrm>
            <a:off x="5183505" y="987425"/>
            <a:ext cx="6172835" cy="4874260"/>
          </a:xfrm>
          <a:prstGeom prst="rect">
            <a:avLst/>
          </a:prstGeom>
        </p:spPr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840105" y="2057400"/>
            <a:ext cx="3932555" cy="3812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2022-02-17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 orient="vert"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2022-02-17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 orient="vert"/>
          </p:nvPr>
        </p:nvSpPr>
        <p:spPr>
          <a:xfrm>
            <a:off x="8724900" y="365125"/>
            <a:ext cx="2629535" cy="5812790"/>
          </a:xfrm>
          <a:prstGeom prst="rect">
            <a:avLst/>
          </a:prstGeom>
        </p:spPr>
        <p:txBody>
          <a:bodyPr vert="eaVert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 orient="vert"/>
          </p:nvPr>
        </p:nvSpPr>
        <p:spPr>
          <a:xfrm>
            <a:off x="838200" y="365125"/>
            <a:ext cx="7734935" cy="5812790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2022-02-17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ctrTitle"/>
          </p:nvPr>
        </p:nvSpPr>
        <p:spPr>
          <a:xfrm>
            <a:off x="457200" y="1419860"/>
            <a:ext cx="5182870" cy="98171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Click to edit Master title style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subTitle"/>
          </p:nvPr>
        </p:nvSpPr>
        <p:spPr>
          <a:xfrm>
            <a:off x="914400" y="2590800"/>
            <a:ext cx="4268470" cy="116967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Click to edit Master subtitle style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304800" y="4237355"/>
            <a:ext cx="1423670" cy="24447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US" altLang="ko-KR">
                <a:latin typeface="맑은 고딕" charset="0"/>
                <a:ea typeface="맑은 고딕" charset="0"/>
              </a:rPr>
              <a:t>2/17/2022</a:t>
            </a:fld>
            <a:endParaRPr lang="en-US" altLang="ko-KR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2082800" y="4237355"/>
            <a:ext cx="1931670" cy="24447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4368800" y="4237355"/>
            <a:ext cx="1423670" cy="24447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304800" y="182880"/>
            <a:ext cx="5487670" cy="76327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Click to edit Master title style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304800" y="1066800"/>
            <a:ext cx="5487670" cy="30187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Click to edit Master text styles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Second level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Third level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Fourth level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Fifth level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304800" y="4237355"/>
            <a:ext cx="1423670" cy="24447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US" altLang="ko-KR">
                <a:latin typeface="맑은 고딕" charset="0"/>
                <a:ea typeface="맑은 고딕" charset="0"/>
              </a:rPr>
              <a:t>2/17/2022</a:t>
            </a:fld>
            <a:endParaRPr lang="en-US" altLang="ko-KR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2082800" y="4237355"/>
            <a:ext cx="1931670" cy="24447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4368800" y="4237355"/>
            <a:ext cx="1423670" cy="24447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81330" y="2937510"/>
            <a:ext cx="5182870" cy="90932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Click to edit Master title style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481330" y="1938020"/>
            <a:ext cx="5182870" cy="100076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Click to edit Master text styles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304800" y="4237355"/>
            <a:ext cx="1423670" cy="24447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US" altLang="ko-KR">
                <a:latin typeface="맑은 고딕" charset="0"/>
                <a:ea typeface="맑은 고딕" charset="0"/>
              </a:rPr>
              <a:t>2/17/2022</a:t>
            </a:fld>
            <a:endParaRPr lang="en-US" altLang="ko-KR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2082800" y="4237355"/>
            <a:ext cx="1931670" cy="24447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4368800" y="4237355"/>
            <a:ext cx="1423670" cy="24447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304800" y="182880"/>
            <a:ext cx="5487670" cy="76327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Click to edit Master title style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304800" y="1066800"/>
            <a:ext cx="2693670" cy="30187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Click to edit Master text styles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Second level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Third level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Fourth level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Fifth level</a:t>
            </a: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3098800" y="1066800"/>
            <a:ext cx="2693670" cy="30187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Click to edit Master text styles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Second level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Third level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Fourth level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Fifth level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304800" y="4237355"/>
            <a:ext cx="1423670" cy="24447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US" altLang="ko-KR">
                <a:latin typeface="맑은 고딕" charset="0"/>
                <a:ea typeface="맑은 고딕" charset="0"/>
              </a:rPr>
              <a:t>2/17/2022</a:t>
            </a:fld>
            <a:endParaRPr lang="en-US" altLang="ko-KR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2082800" y="4237355"/>
            <a:ext cx="1931670" cy="24447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4368800" y="4237355"/>
            <a:ext cx="1423670" cy="24447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304800" y="182880"/>
            <a:ext cx="5487670" cy="76327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Click to edit Master title style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304800" y="1023620"/>
            <a:ext cx="2694940" cy="42735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 fontScale="77500" lnSpcReduction="2000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Click to edit Master text styles</a:t>
            </a: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304800" y="1449705"/>
            <a:ext cx="2694940" cy="263588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 lnSpcReduction="1000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Click to edit Master text styles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Second level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Third level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Fourth level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Fifth level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body"/>
          </p:nvPr>
        </p:nvSpPr>
        <p:spPr>
          <a:xfrm>
            <a:off x="3096260" y="1023620"/>
            <a:ext cx="2696210" cy="42735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 fontScale="77500" lnSpcReduction="2000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Click to edit Master text styles</a:t>
            </a:r>
          </a:p>
        </p:txBody>
      </p:sp>
      <p:sp>
        <p:nvSpPr>
          <p:cNvPr id="6" name="Rect 0"/>
          <p:cNvSpPr txBox="1">
            <a:spLocks noGrp="1"/>
          </p:cNvSpPr>
          <p:nvPr>
            <p:ph/>
          </p:nvPr>
        </p:nvSpPr>
        <p:spPr>
          <a:xfrm>
            <a:off x="3096260" y="1449705"/>
            <a:ext cx="2696210" cy="263588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 lnSpcReduction="1000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Click to edit Master text styles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Second level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Third level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Fourth level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Fifth level</a:t>
            </a:r>
          </a:p>
        </p:txBody>
      </p:sp>
      <p:sp>
        <p:nvSpPr>
          <p:cNvPr id="7" name="Rect 0"/>
          <p:cNvSpPr txBox="1">
            <a:spLocks noGrp="1"/>
          </p:cNvSpPr>
          <p:nvPr>
            <p:ph type="dt"/>
          </p:nvPr>
        </p:nvSpPr>
        <p:spPr>
          <a:xfrm>
            <a:off x="304800" y="4237355"/>
            <a:ext cx="1423670" cy="24447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US" altLang="ko-KR">
                <a:latin typeface="맑은 고딕" charset="0"/>
                <a:ea typeface="맑은 고딕" charset="0"/>
              </a:rPr>
              <a:t>2/17/2022</a:t>
            </a:fld>
            <a:endParaRPr lang="en-US" altLang="ko-KR">
              <a:latin typeface="맑은 고딕" charset="0"/>
              <a:ea typeface="맑은 고딕" charset="0"/>
            </a:endParaRPr>
          </a:p>
        </p:txBody>
      </p:sp>
      <p:sp>
        <p:nvSpPr>
          <p:cNvPr id="8" name="Rect 0"/>
          <p:cNvSpPr txBox="1">
            <a:spLocks noGrp="1"/>
          </p:cNvSpPr>
          <p:nvPr>
            <p:ph type="ftr"/>
          </p:nvPr>
        </p:nvSpPr>
        <p:spPr>
          <a:xfrm>
            <a:off x="2082800" y="4237355"/>
            <a:ext cx="1931670" cy="24447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9" name="Rect 0"/>
          <p:cNvSpPr txBox="1">
            <a:spLocks noGrp="1"/>
          </p:cNvSpPr>
          <p:nvPr>
            <p:ph type="sldNum"/>
          </p:nvPr>
        </p:nvSpPr>
        <p:spPr>
          <a:xfrm>
            <a:off x="4368800" y="4237355"/>
            <a:ext cx="1423670" cy="24447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304800" y="182880"/>
            <a:ext cx="5487670" cy="76327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Click to edit Master title style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dt"/>
          </p:nvPr>
        </p:nvSpPr>
        <p:spPr>
          <a:xfrm>
            <a:off x="304800" y="4237355"/>
            <a:ext cx="1423670" cy="24447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US" altLang="ko-KR">
                <a:latin typeface="맑은 고딕" charset="0"/>
                <a:ea typeface="맑은 고딕" charset="0"/>
              </a:rPr>
              <a:t>2/17/2022</a:t>
            </a:fld>
            <a:endParaRPr lang="en-US" altLang="ko-KR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ftr"/>
          </p:nvPr>
        </p:nvSpPr>
        <p:spPr>
          <a:xfrm>
            <a:off x="2082800" y="4237355"/>
            <a:ext cx="1931670" cy="24447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5" name="Rect 0"/>
          <p:cNvSpPr txBox="1">
            <a:spLocks noGrp="1"/>
          </p:cNvSpPr>
          <p:nvPr>
            <p:ph type="sldNum"/>
          </p:nvPr>
        </p:nvSpPr>
        <p:spPr>
          <a:xfrm>
            <a:off x="4368800" y="4237355"/>
            <a:ext cx="1423670" cy="24447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제목 및 내용" type="obj">
  <p:cSld name="OBJECT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2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" name="Google Shape;25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304800" y="4237355"/>
            <a:ext cx="1423670" cy="24447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US" altLang="ko-KR">
                <a:latin typeface="맑은 고딕" charset="0"/>
                <a:ea typeface="맑은 고딕" charset="0"/>
              </a:rPr>
              <a:t>2/17/2022</a:t>
            </a:fld>
            <a:endParaRPr lang="en-US" altLang="ko-KR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2082800" y="4237355"/>
            <a:ext cx="1931670" cy="24447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4368800" y="4237355"/>
            <a:ext cx="1423670" cy="24447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304800" y="181610"/>
            <a:ext cx="2006600" cy="77597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Click to edit Master title style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2383155" y="181610"/>
            <a:ext cx="3409315" cy="390398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Click to edit Master text styles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Second level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Third level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Fourth level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Fifth level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304800" y="956310"/>
            <a:ext cx="2006600" cy="312928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Click to edit Master text styles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304800" y="4237355"/>
            <a:ext cx="1423670" cy="24447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US" altLang="ko-KR">
                <a:latin typeface="맑은 고딕" charset="0"/>
                <a:ea typeface="맑은 고딕" charset="0"/>
              </a:rPr>
              <a:t>2/17/2022</a:t>
            </a:fld>
            <a:endParaRPr lang="en-US" altLang="ko-KR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2082800" y="4237355"/>
            <a:ext cx="1931670" cy="24447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4368800" y="4237355"/>
            <a:ext cx="1423670" cy="24447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1195070" y="3200400"/>
            <a:ext cx="3658870" cy="37909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Click to edit Master title style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pic"/>
          </p:nvPr>
        </p:nvSpPr>
        <p:spPr>
          <a:xfrm>
            <a:off x="1195070" y="408305"/>
            <a:ext cx="3658870" cy="2744470"/>
          </a:xfrm>
          <a:prstGeom prst="rect">
            <a:avLst/>
          </a:prstGeom>
        </p:spPr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1195070" y="3578225"/>
            <a:ext cx="3658870" cy="53784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Click to edit Master text styles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304800" y="4237355"/>
            <a:ext cx="1423670" cy="24447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US" altLang="ko-KR">
                <a:latin typeface="맑은 고딕" charset="0"/>
                <a:ea typeface="맑은 고딕" charset="0"/>
              </a:rPr>
              <a:t>2/17/2022</a:t>
            </a:fld>
            <a:endParaRPr lang="en-US" altLang="ko-KR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2082800" y="4237355"/>
            <a:ext cx="1931670" cy="24447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4368800" y="4237355"/>
            <a:ext cx="1423670" cy="24447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304800" y="182880"/>
            <a:ext cx="5487670" cy="76327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Click to edit Master title style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 orient="vert"/>
          </p:nvPr>
        </p:nvSpPr>
        <p:spPr>
          <a:xfrm>
            <a:off x="304800" y="1066800"/>
            <a:ext cx="5487670" cy="3018790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Click to edit Master text styles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Second level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Third level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Fourth level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Fifth level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304800" y="4237355"/>
            <a:ext cx="1423670" cy="24447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US" altLang="ko-KR">
                <a:latin typeface="맑은 고딕" charset="0"/>
                <a:ea typeface="맑은 고딕" charset="0"/>
              </a:rPr>
              <a:t>2/17/2022</a:t>
            </a:fld>
            <a:endParaRPr lang="en-US" altLang="ko-KR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2082800" y="4237355"/>
            <a:ext cx="1931670" cy="24447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4368800" y="4237355"/>
            <a:ext cx="1423670" cy="24447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 orient="vert"/>
          </p:nvPr>
        </p:nvSpPr>
        <p:spPr>
          <a:xfrm>
            <a:off x="4419600" y="182880"/>
            <a:ext cx="1372870" cy="3902710"/>
          </a:xfrm>
          <a:prstGeom prst="rect">
            <a:avLst/>
          </a:prstGeom>
        </p:spPr>
        <p:txBody>
          <a:bodyPr vert="eaVert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Click to edit Master title style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 orient="vert"/>
          </p:nvPr>
        </p:nvSpPr>
        <p:spPr>
          <a:xfrm>
            <a:off x="304800" y="182880"/>
            <a:ext cx="4014470" cy="3902710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Click to edit Master text styles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Second level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Third level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Fourth level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Fifth level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304800" y="4237355"/>
            <a:ext cx="1423670" cy="24447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US" altLang="ko-KR">
                <a:latin typeface="맑은 고딕" charset="0"/>
                <a:ea typeface="맑은 고딕" charset="0"/>
              </a:rPr>
              <a:t>2/17/2022</a:t>
            </a:fld>
            <a:endParaRPr lang="en-US" altLang="ko-KR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2082800" y="4237355"/>
            <a:ext cx="1931670" cy="24447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4368800" y="4237355"/>
            <a:ext cx="1423670" cy="24447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ctrTitle"/>
          </p:nvPr>
        </p:nvSpPr>
        <p:spPr>
          <a:xfrm>
            <a:off x="457200" y="1419860"/>
            <a:ext cx="5182870" cy="98171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Click to edit Master title style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subTitle"/>
          </p:nvPr>
        </p:nvSpPr>
        <p:spPr>
          <a:xfrm>
            <a:off x="914400" y="2590800"/>
            <a:ext cx="4268470" cy="116967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Click to edit Master subtitle style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304800" y="4237355"/>
            <a:ext cx="1423670" cy="24447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US" altLang="ko-KR">
                <a:latin typeface="맑은 고딕" charset="0"/>
                <a:ea typeface="맑은 고딕" charset="0"/>
              </a:rPr>
              <a:t>2/17/2022</a:t>
            </a:fld>
            <a:endParaRPr lang="en-US" altLang="ko-KR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2082800" y="4237355"/>
            <a:ext cx="1931670" cy="24447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4368800" y="4237355"/>
            <a:ext cx="1423670" cy="24447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304800" y="182880"/>
            <a:ext cx="5487670" cy="76327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Click to edit Master title style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304800" y="1066800"/>
            <a:ext cx="5487670" cy="30187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Click to edit Master text styles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Second level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Third level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Fourth level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Fifth level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304800" y="4237355"/>
            <a:ext cx="1423670" cy="24447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US" altLang="ko-KR">
                <a:latin typeface="맑은 고딕" charset="0"/>
                <a:ea typeface="맑은 고딕" charset="0"/>
              </a:rPr>
              <a:t>2/17/2022</a:t>
            </a:fld>
            <a:endParaRPr lang="en-US" altLang="ko-KR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2082800" y="4237355"/>
            <a:ext cx="1931670" cy="24447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4368800" y="4237355"/>
            <a:ext cx="1423670" cy="24447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81330" y="2937510"/>
            <a:ext cx="5182870" cy="90932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Click to edit Master title style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481330" y="1938020"/>
            <a:ext cx="5182870" cy="100076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Click to edit Master text styles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304800" y="4237355"/>
            <a:ext cx="1423670" cy="24447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US" altLang="ko-KR">
                <a:latin typeface="맑은 고딕" charset="0"/>
                <a:ea typeface="맑은 고딕" charset="0"/>
              </a:rPr>
              <a:t>2/17/2022</a:t>
            </a:fld>
            <a:endParaRPr lang="en-US" altLang="ko-KR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2082800" y="4237355"/>
            <a:ext cx="1931670" cy="24447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4368800" y="4237355"/>
            <a:ext cx="1423670" cy="24447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304800" y="182880"/>
            <a:ext cx="5487670" cy="76327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Click to edit Master title style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304800" y="1066800"/>
            <a:ext cx="2693670" cy="30187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Click to edit Master text styles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Second level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Third level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Fourth level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Fifth level</a:t>
            </a: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3098800" y="1066800"/>
            <a:ext cx="2693670" cy="30187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Click to edit Master text styles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Second level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Third level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Fourth level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Fifth level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304800" y="4237355"/>
            <a:ext cx="1423670" cy="24447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US" altLang="ko-KR">
                <a:latin typeface="맑은 고딕" charset="0"/>
                <a:ea typeface="맑은 고딕" charset="0"/>
              </a:rPr>
              <a:t>2/17/2022</a:t>
            </a:fld>
            <a:endParaRPr lang="en-US" altLang="ko-KR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2082800" y="4237355"/>
            <a:ext cx="1931670" cy="24447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4368800" y="4237355"/>
            <a:ext cx="1423670" cy="24447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304800" y="182880"/>
            <a:ext cx="5487670" cy="76327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Click to edit Master title style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304800" y="1023620"/>
            <a:ext cx="2694940" cy="42735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 fontScale="77500" lnSpcReduction="2000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Click to edit Master text styles</a:t>
            </a: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304800" y="1449705"/>
            <a:ext cx="2694940" cy="263588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 lnSpcReduction="1000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Click to edit Master text styles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Second level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Third level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Fourth level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Fifth level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body"/>
          </p:nvPr>
        </p:nvSpPr>
        <p:spPr>
          <a:xfrm>
            <a:off x="3096260" y="1023620"/>
            <a:ext cx="2696210" cy="42735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 fontScale="77500" lnSpcReduction="2000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Click to edit Master text styles</a:t>
            </a:r>
          </a:p>
        </p:txBody>
      </p:sp>
      <p:sp>
        <p:nvSpPr>
          <p:cNvPr id="6" name="Rect 0"/>
          <p:cNvSpPr txBox="1">
            <a:spLocks noGrp="1"/>
          </p:cNvSpPr>
          <p:nvPr>
            <p:ph/>
          </p:nvPr>
        </p:nvSpPr>
        <p:spPr>
          <a:xfrm>
            <a:off x="3096260" y="1449705"/>
            <a:ext cx="2696210" cy="263588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 lnSpcReduction="1000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Click to edit Master text styles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Second level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Third level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Fourth level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Fifth level</a:t>
            </a:r>
          </a:p>
        </p:txBody>
      </p:sp>
      <p:sp>
        <p:nvSpPr>
          <p:cNvPr id="7" name="Rect 0"/>
          <p:cNvSpPr txBox="1">
            <a:spLocks noGrp="1"/>
          </p:cNvSpPr>
          <p:nvPr>
            <p:ph type="dt"/>
          </p:nvPr>
        </p:nvSpPr>
        <p:spPr>
          <a:xfrm>
            <a:off x="304800" y="4237355"/>
            <a:ext cx="1423670" cy="24447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US" altLang="ko-KR">
                <a:latin typeface="맑은 고딕" charset="0"/>
                <a:ea typeface="맑은 고딕" charset="0"/>
              </a:rPr>
              <a:t>2/17/2022</a:t>
            </a:fld>
            <a:endParaRPr lang="en-US" altLang="ko-KR">
              <a:latin typeface="맑은 고딕" charset="0"/>
              <a:ea typeface="맑은 고딕" charset="0"/>
            </a:endParaRPr>
          </a:p>
        </p:txBody>
      </p:sp>
      <p:sp>
        <p:nvSpPr>
          <p:cNvPr id="8" name="Rect 0"/>
          <p:cNvSpPr txBox="1">
            <a:spLocks noGrp="1"/>
          </p:cNvSpPr>
          <p:nvPr>
            <p:ph type="ftr"/>
          </p:nvPr>
        </p:nvSpPr>
        <p:spPr>
          <a:xfrm>
            <a:off x="2082800" y="4237355"/>
            <a:ext cx="1931670" cy="24447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9" name="Rect 0"/>
          <p:cNvSpPr txBox="1">
            <a:spLocks noGrp="1"/>
          </p:cNvSpPr>
          <p:nvPr>
            <p:ph type="sldNum"/>
          </p:nvPr>
        </p:nvSpPr>
        <p:spPr>
          <a:xfrm>
            <a:off x="4368800" y="4237355"/>
            <a:ext cx="1423670" cy="24447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구역 머리글" type="secHead">
  <p:cSld name="SECTION_HEADER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2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2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1" name="Google Shape;31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304800" y="182880"/>
            <a:ext cx="5487670" cy="76327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Click to edit Master title style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dt"/>
          </p:nvPr>
        </p:nvSpPr>
        <p:spPr>
          <a:xfrm>
            <a:off x="304800" y="4237355"/>
            <a:ext cx="1423670" cy="24447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US" altLang="ko-KR">
                <a:latin typeface="맑은 고딕" charset="0"/>
                <a:ea typeface="맑은 고딕" charset="0"/>
              </a:rPr>
              <a:t>2/17/2022</a:t>
            </a:fld>
            <a:endParaRPr lang="en-US" altLang="ko-KR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ftr"/>
          </p:nvPr>
        </p:nvSpPr>
        <p:spPr>
          <a:xfrm>
            <a:off x="2082800" y="4237355"/>
            <a:ext cx="1931670" cy="24447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5" name="Rect 0"/>
          <p:cNvSpPr txBox="1">
            <a:spLocks noGrp="1"/>
          </p:cNvSpPr>
          <p:nvPr>
            <p:ph type="sldNum"/>
          </p:nvPr>
        </p:nvSpPr>
        <p:spPr>
          <a:xfrm>
            <a:off x="4368800" y="4237355"/>
            <a:ext cx="1423670" cy="24447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304800" y="4237355"/>
            <a:ext cx="1423670" cy="24447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US" altLang="ko-KR">
                <a:latin typeface="맑은 고딕" charset="0"/>
                <a:ea typeface="맑은 고딕" charset="0"/>
              </a:rPr>
              <a:t>2/17/2022</a:t>
            </a:fld>
            <a:endParaRPr lang="en-US" altLang="ko-KR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2082800" y="4237355"/>
            <a:ext cx="1931670" cy="24447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4368800" y="4237355"/>
            <a:ext cx="1423670" cy="24447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304800" y="181610"/>
            <a:ext cx="2006600" cy="77597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Click to edit Master title style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2383155" y="181610"/>
            <a:ext cx="3409315" cy="390398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Click to edit Master text styles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Second level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Third level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Fourth level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Fifth level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304800" y="956310"/>
            <a:ext cx="2006600" cy="312928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Click to edit Master text styles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304800" y="4237355"/>
            <a:ext cx="1423670" cy="24447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US" altLang="ko-KR">
                <a:latin typeface="맑은 고딕" charset="0"/>
                <a:ea typeface="맑은 고딕" charset="0"/>
              </a:rPr>
              <a:t>2/17/2022</a:t>
            </a:fld>
            <a:endParaRPr lang="en-US" altLang="ko-KR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2082800" y="4237355"/>
            <a:ext cx="1931670" cy="24447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4368800" y="4237355"/>
            <a:ext cx="1423670" cy="24447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1195070" y="3200400"/>
            <a:ext cx="3658870" cy="37909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Click to edit Master title style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pic"/>
          </p:nvPr>
        </p:nvSpPr>
        <p:spPr>
          <a:xfrm>
            <a:off x="1195070" y="408305"/>
            <a:ext cx="3658870" cy="2744470"/>
          </a:xfrm>
          <a:prstGeom prst="rect">
            <a:avLst/>
          </a:prstGeom>
        </p:spPr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1195070" y="3578225"/>
            <a:ext cx="3658870" cy="53784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Click to edit Master text styles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304800" y="4237355"/>
            <a:ext cx="1423670" cy="24447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US" altLang="ko-KR">
                <a:latin typeface="맑은 고딕" charset="0"/>
                <a:ea typeface="맑은 고딕" charset="0"/>
              </a:rPr>
              <a:t>2/17/2022</a:t>
            </a:fld>
            <a:endParaRPr lang="en-US" altLang="ko-KR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2082800" y="4237355"/>
            <a:ext cx="1931670" cy="24447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4368800" y="4237355"/>
            <a:ext cx="1423670" cy="24447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304800" y="182880"/>
            <a:ext cx="5487670" cy="76327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Click to edit Master title style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 orient="vert"/>
          </p:nvPr>
        </p:nvSpPr>
        <p:spPr>
          <a:xfrm>
            <a:off x="304800" y="1066800"/>
            <a:ext cx="5487670" cy="3018790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Click to edit Master text styles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Second level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Third level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Fourth level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Fifth level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304800" y="4237355"/>
            <a:ext cx="1423670" cy="24447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US" altLang="ko-KR">
                <a:latin typeface="맑은 고딕" charset="0"/>
                <a:ea typeface="맑은 고딕" charset="0"/>
              </a:rPr>
              <a:t>2/17/2022</a:t>
            </a:fld>
            <a:endParaRPr lang="en-US" altLang="ko-KR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2082800" y="4237355"/>
            <a:ext cx="1931670" cy="24447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4368800" y="4237355"/>
            <a:ext cx="1423670" cy="24447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 orient="vert"/>
          </p:nvPr>
        </p:nvSpPr>
        <p:spPr>
          <a:xfrm>
            <a:off x="4419600" y="182880"/>
            <a:ext cx="1372870" cy="3902710"/>
          </a:xfrm>
          <a:prstGeom prst="rect">
            <a:avLst/>
          </a:prstGeom>
        </p:spPr>
        <p:txBody>
          <a:bodyPr vert="eaVert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Click to edit Master title style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 orient="vert"/>
          </p:nvPr>
        </p:nvSpPr>
        <p:spPr>
          <a:xfrm>
            <a:off x="304800" y="182880"/>
            <a:ext cx="4014470" cy="3902710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Click to edit Master text styles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Second level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Third level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Fourth level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Fifth level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304800" y="4237355"/>
            <a:ext cx="1423670" cy="24447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US" altLang="ko-KR">
                <a:latin typeface="맑은 고딕" charset="0"/>
                <a:ea typeface="맑은 고딕" charset="0"/>
              </a:rPr>
              <a:t>2/17/2022</a:t>
            </a:fld>
            <a:endParaRPr lang="en-US" altLang="ko-KR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2082800" y="4237355"/>
            <a:ext cx="1931670" cy="24447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4368800" y="4237355"/>
            <a:ext cx="1423670" cy="24447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ctrTitle"/>
          </p:nvPr>
        </p:nvSpPr>
        <p:spPr>
          <a:xfrm>
            <a:off x="457200" y="1419860"/>
            <a:ext cx="5182870" cy="98171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Click to edit Master title style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subTitle"/>
          </p:nvPr>
        </p:nvSpPr>
        <p:spPr>
          <a:xfrm>
            <a:off x="914400" y="2590800"/>
            <a:ext cx="4268470" cy="116967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Click to edit Master subtitle style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304800" y="4237355"/>
            <a:ext cx="1423670" cy="24447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US" altLang="ko-KR">
                <a:latin typeface="맑은 고딕" charset="0"/>
                <a:ea typeface="맑은 고딕" charset="0"/>
              </a:rPr>
              <a:t>2/17/2022</a:t>
            </a:fld>
            <a:endParaRPr lang="en-US" altLang="ko-KR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2082800" y="4237355"/>
            <a:ext cx="1931670" cy="24447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4368800" y="4237355"/>
            <a:ext cx="1423670" cy="24447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304800" y="182880"/>
            <a:ext cx="5487670" cy="76327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Click to edit Master title style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304800" y="1066800"/>
            <a:ext cx="5487670" cy="30187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Click to edit Master text styles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Second level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Third level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Fourth level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Fifth level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304800" y="4237355"/>
            <a:ext cx="1423670" cy="24447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US" altLang="ko-KR">
                <a:latin typeface="맑은 고딕" charset="0"/>
                <a:ea typeface="맑은 고딕" charset="0"/>
              </a:rPr>
              <a:t>2/17/2022</a:t>
            </a:fld>
            <a:endParaRPr lang="en-US" altLang="ko-KR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2082800" y="4237355"/>
            <a:ext cx="1931670" cy="24447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4368800" y="4237355"/>
            <a:ext cx="1423670" cy="24447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81330" y="2937510"/>
            <a:ext cx="5182870" cy="90932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Click to edit Master title style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481330" y="1938020"/>
            <a:ext cx="5182870" cy="100076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Click to edit Master text styles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304800" y="4237355"/>
            <a:ext cx="1423670" cy="24447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US" altLang="ko-KR">
                <a:latin typeface="맑은 고딕" charset="0"/>
                <a:ea typeface="맑은 고딕" charset="0"/>
              </a:rPr>
              <a:t>2/17/2022</a:t>
            </a:fld>
            <a:endParaRPr lang="en-US" altLang="ko-KR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2082800" y="4237355"/>
            <a:ext cx="1931670" cy="24447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4368800" y="4237355"/>
            <a:ext cx="1423670" cy="24447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304800" y="182880"/>
            <a:ext cx="5487670" cy="76327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Click to edit Master title style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304800" y="1066800"/>
            <a:ext cx="2693670" cy="30187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Click to edit Master text styles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Second level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Third level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Fourth level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Fifth level</a:t>
            </a: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3098800" y="1066800"/>
            <a:ext cx="2693670" cy="30187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Click to edit Master text styles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Second level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Third level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Fourth level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Fifth level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304800" y="4237355"/>
            <a:ext cx="1423670" cy="24447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US" altLang="ko-KR">
                <a:latin typeface="맑은 고딕" charset="0"/>
                <a:ea typeface="맑은 고딕" charset="0"/>
              </a:rPr>
              <a:t>2/17/2022</a:t>
            </a:fld>
            <a:endParaRPr lang="en-US" altLang="ko-KR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2082800" y="4237355"/>
            <a:ext cx="1931670" cy="24447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4368800" y="4237355"/>
            <a:ext cx="1423670" cy="24447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콘텐츠 2개" type="twoObj">
  <p:cSld name="TWO_OBJECTS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2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2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2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" name="Google Shape;38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304800" y="182880"/>
            <a:ext cx="5487670" cy="76327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Click to edit Master title style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304800" y="1023620"/>
            <a:ext cx="2694940" cy="42735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 fontScale="77500" lnSpcReduction="2000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Click to edit Master text styles</a:t>
            </a: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304800" y="1449705"/>
            <a:ext cx="2694940" cy="263588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 lnSpcReduction="1000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Click to edit Master text styles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Second level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Third level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Fourth level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Fifth level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body"/>
          </p:nvPr>
        </p:nvSpPr>
        <p:spPr>
          <a:xfrm>
            <a:off x="3096260" y="1023620"/>
            <a:ext cx="2696210" cy="42735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 fontScale="77500" lnSpcReduction="2000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Click to edit Master text styles</a:t>
            </a:r>
          </a:p>
        </p:txBody>
      </p:sp>
      <p:sp>
        <p:nvSpPr>
          <p:cNvPr id="6" name="Rect 0"/>
          <p:cNvSpPr txBox="1">
            <a:spLocks noGrp="1"/>
          </p:cNvSpPr>
          <p:nvPr>
            <p:ph/>
          </p:nvPr>
        </p:nvSpPr>
        <p:spPr>
          <a:xfrm>
            <a:off x="3096260" y="1449705"/>
            <a:ext cx="2696210" cy="263588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 lnSpcReduction="1000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Click to edit Master text styles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Second level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Third level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Fourth level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Fifth level</a:t>
            </a:r>
          </a:p>
        </p:txBody>
      </p:sp>
      <p:sp>
        <p:nvSpPr>
          <p:cNvPr id="7" name="Rect 0"/>
          <p:cNvSpPr txBox="1">
            <a:spLocks noGrp="1"/>
          </p:cNvSpPr>
          <p:nvPr>
            <p:ph type="dt"/>
          </p:nvPr>
        </p:nvSpPr>
        <p:spPr>
          <a:xfrm>
            <a:off x="304800" y="4237355"/>
            <a:ext cx="1423670" cy="24447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US" altLang="ko-KR">
                <a:latin typeface="맑은 고딕" charset="0"/>
                <a:ea typeface="맑은 고딕" charset="0"/>
              </a:rPr>
              <a:t>2/17/2022</a:t>
            </a:fld>
            <a:endParaRPr lang="en-US" altLang="ko-KR">
              <a:latin typeface="맑은 고딕" charset="0"/>
              <a:ea typeface="맑은 고딕" charset="0"/>
            </a:endParaRPr>
          </a:p>
        </p:txBody>
      </p:sp>
      <p:sp>
        <p:nvSpPr>
          <p:cNvPr id="8" name="Rect 0"/>
          <p:cNvSpPr txBox="1">
            <a:spLocks noGrp="1"/>
          </p:cNvSpPr>
          <p:nvPr>
            <p:ph type="ftr"/>
          </p:nvPr>
        </p:nvSpPr>
        <p:spPr>
          <a:xfrm>
            <a:off x="2082800" y="4237355"/>
            <a:ext cx="1931670" cy="24447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9" name="Rect 0"/>
          <p:cNvSpPr txBox="1">
            <a:spLocks noGrp="1"/>
          </p:cNvSpPr>
          <p:nvPr>
            <p:ph type="sldNum"/>
          </p:nvPr>
        </p:nvSpPr>
        <p:spPr>
          <a:xfrm>
            <a:off x="4368800" y="4237355"/>
            <a:ext cx="1423670" cy="24447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304800" y="182880"/>
            <a:ext cx="5487670" cy="76327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Click to edit Master title style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dt"/>
          </p:nvPr>
        </p:nvSpPr>
        <p:spPr>
          <a:xfrm>
            <a:off x="304800" y="4237355"/>
            <a:ext cx="1423670" cy="24447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US" altLang="ko-KR">
                <a:latin typeface="맑은 고딕" charset="0"/>
                <a:ea typeface="맑은 고딕" charset="0"/>
              </a:rPr>
              <a:t>2/17/2022</a:t>
            </a:fld>
            <a:endParaRPr lang="en-US" altLang="ko-KR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ftr"/>
          </p:nvPr>
        </p:nvSpPr>
        <p:spPr>
          <a:xfrm>
            <a:off x="2082800" y="4237355"/>
            <a:ext cx="1931670" cy="24447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5" name="Rect 0"/>
          <p:cNvSpPr txBox="1">
            <a:spLocks noGrp="1"/>
          </p:cNvSpPr>
          <p:nvPr>
            <p:ph type="sldNum"/>
          </p:nvPr>
        </p:nvSpPr>
        <p:spPr>
          <a:xfrm>
            <a:off x="4368800" y="4237355"/>
            <a:ext cx="1423670" cy="24447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304800" y="4237355"/>
            <a:ext cx="1423670" cy="24447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US" altLang="ko-KR">
                <a:latin typeface="맑은 고딕" charset="0"/>
                <a:ea typeface="맑은 고딕" charset="0"/>
              </a:rPr>
              <a:t>2/17/2022</a:t>
            </a:fld>
            <a:endParaRPr lang="en-US" altLang="ko-KR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2082800" y="4237355"/>
            <a:ext cx="1931670" cy="24447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4368800" y="4237355"/>
            <a:ext cx="1423670" cy="24447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304800" y="181610"/>
            <a:ext cx="2006600" cy="77597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Click to edit Master title style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2383155" y="181610"/>
            <a:ext cx="3409315" cy="390398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Click to edit Master text styles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Second level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Third level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Fourth level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Fifth level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304800" y="956310"/>
            <a:ext cx="2006600" cy="312928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Click to edit Master text styles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304800" y="4237355"/>
            <a:ext cx="1423670" cy="24447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US" altLang="ko-KR">
                <a:latin typeface="맑은 고딕" charset="0"/>
                <a:ea typeface="맑은 고딕" charset="0"/>
              </a:rPr>
              <a:t>2/17/2022</a:t>
            </a:fld>
            <a:endParaRPr lang="en-US" altLang="ko-KR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2082800" y="4237355"/>
            <a:ext cx="1931670" cy="24447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4368800" y="4237355"/>
            <a:ext cx="1423670" cy="24447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1195070" y="3200400"/>
            <a:ext cx="3658870" cy="37909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Click to edit Master title style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pic"/>
          </p:nvPr>
        </p:nvSpPr>
        <p:spPr>
          <a:xfrm>
            <a:off x="1195070" y="408305"/>
            <a:ext cx="3658870" cy="2744470"/>
          </a:xfrm>
          <a:prstGeom prst="rect">
            <a:avLst/>
          </a:prstGeom>
        </p:spPr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1195070" y="3578225"/>
            <a:ext cx="3658870" cy="53784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Click to edit Master text styles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304800" y="4237355"/>
            <a:ext cx="1423670" cy="24447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US" altLang="ko-KR">
                <a:latin typeface="맑은 고딕" charset="0"/>
                <a:ea typeface="맑은 고딕" charset="0"/>
              </a:rPr>
              <a:t>2/17/2022</a:t>
            </a:fld>
            <a:endParaRPr lang="en-US" altLang="ko-KR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2082800" y="4237355"/>
            <a:ext cx="1931670" cy="24447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4368800" y="4237355"/>
            <a:ext cx="1423670" cy="24447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304800" y="182880"/>
            <a:ext cx="5487670" cy="76327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Click to edit Master title style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 orient="vert"/>
          </p:nvPr>
        </p:nvSpPr>
        <p:spPr>
          <a:xfrm>
            <a:off x="304800" y="1066800"/>
            <a:ext cx="5487670" cy="3018790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Click to edit Master text styles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Second level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Third level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Fourth level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Fifth level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304800" y="4237355"/>
            <a:ext cx="1423670" cy="24447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US" altLang="ko-KR">
                <a:latin typeface="맑은 고딕" charset="0"/>
                <a:ea typeface="맑은 고딕" charset="0"/>
              </a:rPr>
              <a:t>2/17/2022</a:t>
            </a:fld>
            <a:endParaRPr lang="en-US" altLang="ko-KR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2082800" y="4237355"/>
            <a:ext cx="1931670" cy="24447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4368800" y="4237355"/>
            <a:ext cx="1423670" cy="24447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 orient="vert"/>
          </p:nvPr>
        </p:nvSpPr>
        <p:spPr>
          <a:xfrm>
            <a:off x="4419600" y="182880"/>
            <a:ext cx="1372870" cy="3902710"/>
          </a:xfrm>
          <a:prstGeom prst="rect">
            <a:avLst/>
          </a:prstGeom>
        </p:spPr>
        <p:txBody>
          <a:bodyPr vert="eaVert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Click to edit Master title style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 orient="vert"/>
          </p:nvPr>
        </p:nvSpPr>
        <p:spPr>
          <a:xfrm>
            <a:off x="304800" y="182880"/>
            <a:ext cx="4014470" cy="3902710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Click to edit Master text styles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Second level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Third level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Fourth level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Fifth level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304800" y="4237355"/>
            <a:ext cx="1423670" cy="24447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US" altLang="ko-KR">
                <a:latin typeface="맑은 고딕" charset="0"/>
                <a:ea typeface="맑은 고딕" charset="0"/>
              </a:rPr>
              <a:t>2/17/2022</a:t>
            </a:fld>
            <a:endParaRPr lang="en-US" altLang="ko-KR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2082800" y="4237355"/>
            <a:ext cx="1931670" cy="24447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4368800" y="4237355"/>
            <a:ext cx="1423670" cy="24447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ctrTitle"/>
          </p:nvPr>
        </p:nvSpPr>
        <p:spPr>
          <a:xfrm>
            <a:off x="1524000" y="1122680"/>
            <a:ext cx="9144635" cy="238823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subTitle"/>
          </p:nvPr>
        </p:nvSpPr>
        <p:spPr>
          <a:xfrm>
            <a:off x="1524000" y="3602355"/>
            <a:ext cx="9144635" cy="165608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클릭하여 마스터 부제목 스타일 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2022-02-17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870" cy="132715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838200" y="1825625"/>
            <a:ext cx="10516870" cy="435292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2022-02-17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60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1850" y="1710055"/>
            <a:ext cx="10516235" cy="285305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831850" y="4589780"/>
            <a:ext cx="10516235" cy="150050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2022-02-17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비교" type="twoTxTwoObj">
  <p:cSld name="TWO_OBJECTS_WITH_TEXT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2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2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4" name="Google Shape;44;p2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" name="Google Shape;45;p2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6" name="Google Shape;46;p2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7" name="Google Shape;47;p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838200" y="1825625"/>
            <a:ext cx="5182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6172200" y="1825625"/>
            <a:ext cx="5182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2022-02-17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40105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840105" y="1681480"/>
            <a:ext cx="5158105" cy="82423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840105" y="2505075"/>
            <a:ext cx="5158105" cy="3685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body"/>
          </p:nvPr>
        </p:nvSpPr>
        <p:spPr>
          <a:xfrm>
            <a:off x="6172200" y="1681480"/>
            <a:ext cx="5184140" cy="82423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</p:txBody>
      </p:sp>
      <p:sp>
        <p:nvSpPr>
          <p:cNvPr id="6" name="Rect 0"/>
          <p:cNvSpPr txBox="1">
            <a:spLocks noGrp="1"/>
          </p:cNvSpPr>
          <p:nvPr>
            <p:ph/>
          </p:nvPr>
        </p:nvSpPr>
        <p:spPr>
          <a:xfrm>
            <a:off x="6172200" y="2505075"/>
            <a:ext cx="5184140" cy="3685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7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2022-02-17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8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9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2022-02-17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5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2022-02-17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40105" y="457200"/>
            <a:ext cx="3932555" cy="160083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5183505" y="987425"/>
            <a:ext cx="6172835" cy="487426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840105" y="2057400"/>
            <a:ext cx="3932555" cy="3812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2022-02-17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40105" y="457200"/>
            <a:ext cx="3932555" cy="160083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pic"/>
          </p:nvPr>
        </p:nvSpPr>
        <p:spPr>
          <a:xfrm>
            <a:off x="5183505" y="987425"/>
            <a:ext cx="6172835" cy="4874260"/>
          </a:xfrm>
          <a:prstGeom prst="rect">
            <a:avLst/>
          </a:prstGeom>
        </p:spPr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840105" y="2057400"/>
            <a:ext cx="3932555" cy="3812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2022-02-17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 orient="vert"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2022-02-17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 orient="vert"/>
          </p:nvPr>
        </p:nvSpPr>
        <p:spPr>
          <a:xfrm>
            <a:off x="8724900" y="365125"/>
            <a:ext cx="2629535" cy="5812790"/>
          </a:xfrm>
          <a:prstGeom prst="rect">
            <a:avLst/>
          </a:prstGeom>
        </p:spPr>
        <p:txBody>
          <a:bodyPr vert="eaVert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 orient="vert"/>
          </p:nvPr>
        </p:nvSpPr>
        <p:spPr>
          <a:xfrm>
            <a:off x="838200" y="365125"/>
            <a:ext cx="7734935" cy="5812790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2022-02-17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ctrTitle"/>
          </p:nvPr>
        </p:nvSpPr>
        <p:spPr>
          <a:xfrm>
            <a:off x="457200" y="1419860"/>
            <a:ext cx="5182870" cy="98171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Click to edit Master title style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subTitle"/>
          </p:nvPr>
        </p:nvSpPr>
        <p:spPr>
          <a:xfrm>
            <a:off x="914400" y="2590800"/>
            <a:ext cx="4268470" cy="116967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Click to edit Master subtitle style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304800" y="4237355"/>
            <a:ext cx="1423670" cy="24447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US" altLang="ko-KR">
                <a:latin typeface="맑은 고딕" charset="0"/>
                <a:ea typeface="맑은 고딕" charset="0"/>
              </a:rPr>
              <a:t>2/17/2022</a:t>
            </a:fld>
            <a:endParaRPr lang="en-US" altLang="ko-KR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2082800" y="4237355"/>
            <a:ext cx="1931670" cy="24447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4368800" y="4237355"/>
            <a:ext cx="1423670" cy="24447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304800" y="182880"/>
            <a:ext cx="5487670" cy="76327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Click to edit Master title style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304800" y="1066800"/>
            <a:ext cx="5487670" cy="30187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Click to edit Master text styles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Second level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Third level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Fourth level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Fifth level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304800" y="4237355"/>
            <a:ext cx="1423670" cy="24447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US" altLang="ko-KR">
                <a:latin typeface="맑은 고딕" charset="0"/>
                <a:ea typeface="맑은 고딕" charset="0"/>
              </a:rPr>
              <a:t>2/17/2022</a:t>
            </a:fld>
            <a:endParaRPr lang="en-US" altLang="ko-KR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2082800" y="4237355"/>
            <a:ext cx="1931670" cy="24447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4368800" y="4237355"/>
            <a:ext cx="1423670" cy="24447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제목만" type="titleOnly">
  <p:cSld name="TITLE_ONLY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81330" y="2937510"/>
            <a:ext cx="5182870" cy="90932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Click to edit Master title style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481330" y="1938020"/>
            <a:ext cx="5182870" cy="100076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Click to edit Master text styles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304800" y="4237355"/>
            <a:ext cx="1423670" cy="24447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US" altLang="ko-KR">
                <a:latin typeface="맑은 고딕" charset="0"/>
                <a:ea typeface="맑은 고딕" charset="0"/>
              </a:rPr>
              <a:t>2/17/2022</a:t>
            </a:fld>
            <a:endParaRPr lang="en-US" altLang="ko-KR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2082800" y="4237355"/>
            <a:ext cx="1931670" cy="24447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4368800" y="4237355"/>
            <a:ext cx="1423670" cy="24447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304800" y="182880"/>
            <a:ext cx="5487670" cy="76327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Click to edit Master title style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304800" y="1066800"/>
            <a:ext cx="2693670" cy="30187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Click to edit Master text styles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Second level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Third level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Fourth level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Fifth level</a:t>
            </a: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3098800" y="1066800"/>
            <a:ext cx="2693670" cy="30187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Click to edit Master text styles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Second level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Third level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Fourth level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Fifth level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304800" y="4237355"/>
            <a:ext cx="1423670" cy="24447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US" altLang="ko-KR">
                <a:latin typeface="맑은 고딕" charset="0"/>
                <a:ea typeface="맑은 고딕" charset="0"/>
              </a:rPr>
              <a:t>2/17/2022</a:t>
            </a:fld>
            <a:endParaRPr lang="en-US" altLang="ko-KR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2082800" y="4237355"/>
            <a:ext cx="1931670" cy="24447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4368800" y="4237355"/>
            <a:ext cx="1423670" cy="24447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304800" y="182880"/>
            <a:ext cx="5487670" cy="76327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Click to edit Master title style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304800" y="1023620"/>
            <a:ext cx="2694940" cy="42735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 fontScale="77500" lnSpcReduction="2000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Click to edit Master text styles</a:t>
            </a: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304800" y="1449705"/>
            <a:ext cx="2694940" cy="263588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 lnSpcReduction="1000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Click to edit Master text styles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Second level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Third level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Fourth level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Fifth level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body"/>
          </p:nvPr>
        </p:nvSpPr>
        <p:spPr>
          <a:xfrm>
            <a:off x="3096260" y="1023620"/>
            <a:ext cx="2696210" cy="42735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 fontScale="77500" lnSpcReduction="2000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Click to edit Master text styles</a:t>
            </a:r>
          </a:p>
        </p:txBody>
      </p:sp>
      <p:sp>
        <p:nvSpPr>
          <p:cNvPr id="6" name="Rect 0"/>
          <p:cNvSpPr txBox="1">
            <a:spLocks noGrp="1"/>
          </p:cNvSpPr>
          <p:nvPr>
            <p:ph/>
          </p:nvPr>
        </p:nvSpPr>
        <p:spPr>
          <a:xfrm>
            <a:off x="3096260" y="1449705"/>
            <a:ext cx="2696210" cy="263588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 lnSpcReduction="1000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Click to edit Master text styles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Second level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Third level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Fourth level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Fifth level</a:t>
            </a:r>
          </a:p>
        </p:txBody>
      </p:sp>
      <p:sp>
        <p:nvSpPr>
          <p:cNvPr id="7" name="Rect 0"/>
          <p:cNvSpPr txBox="1">
            <a:spLocks noGrp="1"/>
          </p:cNvSpPr>
          <p:nvPr>
            <p:ph type="dt"/>
          </p:nvPr>
        </p:nvSpPr>
        <p:spPr>
          <a:xfrm>
            <a:off x="304800" y="4237355"/>
            <a:ext cx="1423670" cy="24447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US" altLang="ko-KR">
                <a:latin typeface="맑은 고딕" charset="0"/>
                <a:ea typeface="맑은 고딕" charset="0"/>
              </a:rPr>
              <a:t>2/17/2022</a:t>
            </a:fld>
            <a:endParaRPr lang="en-US" altLang="ko-KR">
              <a:latin typeface="맑은 고딕" charset="0"/>
              <a:ea typeface="맑은 고딕" charset="0"/>
            </a:endParaRPr>
          </a:p>
        </p:txBody>
      </p:sp>
      <p:sp>
        <p:nvSpPr>
          <p:cNvPr id="8" name="Rect 0"/>
          <p:cNvSpPr txBox="1">
            <a:spLocks noGrp="1"/>
          </p:cNvSpPr>
          <p:nvPr>
            <p:ph type="ftr"/>
          </p:nvPr>
        </p:nvSpPr>
        <p:spPr>
          <a:xfrm>
            <a:off x="2082800" y="4237355"/>
            <a:ext cx="1931670" cy="24447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9" name="Rect 0"/>
          <p:cNvSpPr txBox="1">
            <a:spLocks noGrp="1"/>
          </p:cNvSpPr>
          <p:nvPr>
            <p:ph type="sldNum"/>
          </p:nvPr>
        </p:nvSpPr>
        <p:spPr>
          <a:xfrm>
            <a:off x="4368800" y="4237355"/>
            <a:ext cx="1423670" cy="24447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304800" y="182880"/>
            <a:ext cx="5487670" cy="76327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Click to edit Master title style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dt"/>
          </p:nvPr>
        </p:nvSpPr>
        <p:spPr>
          <a:xfrm>
            <a:off x="304800" y="4237355"/>
            <a:ext cx="1423670" cy="24447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US" altLang="ko-KR">
                <a:latin typeface="맑은 고딕" charset="0"/>
                <a:ea typeface="맑은 고딕" charset="0"/>
              </a:rPr>
              <a:t>2/17/2022</a:t>
            </a:fld>
            <a:endParaRPr lang="en-US" altLang="ko-KR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ftr"/>
          </p:nvPr>
        </p:nvSpPr>
        <p:spPr>
          <a:xfrm>
            <a:off x="2082800" y="4237355"/>
            <a:ext cx="1931670" cy="24447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5" name="Rect 0"/>
          <p:cNvSpPr txBox="1">
            <a:spLocks noGrp="1"/>
          </p:cNvSpPr>
          <p:nvPr>
            <p:ph type="sldNum"/>
          </p:nvPr>
        </p:nvSpPr>
        <p:spPr>
          <a:xfrm>
            <a:off x="4368800" y="4237355"/>
            <a:ext cx="1423670" cy="24447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304800" y="4237355"/>
            <a:ext cx="1423670" cy="24447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US" altLang="ko-KR">
                <a:latin typeface="맑은 고딕" charset="0"/>
                <a:ea typeface="맑은 고딕" charset="0"/>
              </a:rPr>
              <a:t>2/17/2022</a:t>
            </a:fld>
            <a:endParaRPr lang="en-US" altLang="ko-KR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2082800" y="4237355"/>
            <a:ext cx="1931670" cy="24447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4368800" y="4237355"/>
            <a:ext cx="1423670" cy="24447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304800" y="181610"/>
            <a:ext cx="2006600" cy="77597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Click to edit Master title style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2383155" y="181610"/>
            <a:ext cx="3409315" cy="390398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Click to edit Master text styles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Second level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Third level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Fourth level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Fifth level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304800" y="956310"/>
            <a:ext cx="2006600" cy="312928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Click to edit Master text styles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304800" y="4237355"/>
            <a:ext cx="1423670" cy="24447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US" altLang="ko-KR">
                <a:latin typeface="맑은 고딕" charset="0"/>
                <a:ea typeface="맑은 고딕" charset="0"/>
              </a:rPr>
              <a:t>2/17/2022</a:t>
            </a:fld>
            <a:endParaRPr lang="en-US" altLang="ko-KR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2082800" y="4237355"/>
            <a:ext cx="1931670" cy="24447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4368800" y="4237355"/>
            <a:ext cx="1423670" cy="24447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1195070" y="3200400"/>
            <a:ext cx="3658870" cy="37909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Click to edit Master title style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pic"/>
          </p:nvPr>
        </p:nvSpPr>
        <p:spPr>
          <a:xfrm>
            <a:off x="1195070" y="408305"/>
            <a:ext cx="3658870" cy="2744470"/>
          </a:xfrm>
          <a:prstGeom prst="rect">
            <a:avLst/>
          </a:prstGeom>
        </p:spPr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1195070" y="3578225"/>
            <a:ext cx="3658870" cy="53784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Click to edit Master text styles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304800" y="4237355"/>
            <a:ext cx="1423670" cy="24447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US" altLang="ko-KR">
                <a:latin typeface="맑은 고딕" charset="0"/>
                <a:ea typeface="맑은 고딕" charset="0"/>
              </a:rPr>
              <a:t>2/17/2022</a:t>
            </a:fld>
            <a:endParaRPr lang="en-US" altLang="ko-KR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2082800" y="4237355"/>
            <a:ext cx="1931670" cy="24447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4368800" y="4237355"/>
            <a:ext cx="1423670" cy="24447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304800" y="182880"/>
            <a:ext cx="5487670" cy="76327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Click to edit Master title style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 orient="vert"/>
          </p:nvPr>
        </p:nvSpPr>
        <p:spPr>
          <a:xfrm>
            <a:off x="304800" y="1066800"/>
            <a:ext cx="5487670" cy="3018790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Click to edit Master text styles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Second level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Third level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Fourth level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Fifth level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304800" y="4237355"/>
            <a:ext cx="1423670" cy="24447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US" altLang="ko-KR">
                <a:latin typeface="맑은 고딕" charset="0"/>
                <a:ea typeface="맑은 고딕" charset="0"/>
              </a:rPr>
              <a:t>2/17/2022</a:t>
            </a:fld>
            <a:endParaRPr lang="en-US" altLang="ko-KR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2082800" y="4237355"/>
            <a:ext cx="1931670" cy="24447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4368800" y="4237355"/>
            <a:ext cx="1423670" cy="24447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 orient="vert"/>
          </p:nvPr>
        </p:nvSpPr>
        <p:spPr>
          <a:xfrm>
            <a:off x="4419600" y="182880"/>
            <a:ext cx="1372870" cy="3902710"/>
          </a:xfrm>
          <a:prstGeom prst="rect">
            <a:avLst/>
          </a:prstGeom>
        </p:spPr>
        <p:txBody>
          <a:bodyPr vert="eaVert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Click to edit Master title style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 orient="vert"/>
          </p:nvPr>
        </p:nvSpPr>
        <p:spPr>
          <a:xfrm>
            <a:off x="304800" y="182880"/>
            <a:ext cx="4014470" cy="3902710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Click to edit Master text styles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Second level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Third level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Fourth level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Fifth level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304800" y="4237355"/>
            <a:ext cx="1423670" cy="24447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US" altLang="ko-KR">
                <a:latin typeface="맑은 고딕" charset="0"/>
                <a:ea typeface="맑은 고딕" charset="0"/>
              </a:rPr>
              <a:t>2/17/2022</a:t>
            </a:fld>
            <a:endParaRPr lang="en-US" altLang="ko-KR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2082800" y="4237355"/>
            <a:ext cx="1931670" cy="24447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4368800" y="4237355"/>
            <a:ext cx="1423670" cy="24447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캡션 있는 콘텐츠" type="objTx">
  <p:cSld name="OBJECT_WITH_CAPTION_TEXT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28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28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8" name="Google Shape;58;p28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9" name="Google Shape;59;p2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캡션 있는 그림" type="picTx">
  <p:cSld name="PICTURE_WITH_CAPTIO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29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5" name="Google Shape;65;p29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6" name="Google Shape;66;p2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55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4.xml"/><Relationship Id="rId3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3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8.xml"/><Relationship Id="rId1" Type="http://schemas.openxmlformats.org/officeDocument/2006/relationships/slideLayout" Target="../slideLayouts/slideLayout57.xml"/><Relationship Id="rId6" Type="http://schemas.openxmlformats.org/officeDocument/2006/relationships/slideLayout" Target="../slideLayouts/slideLayout62.xml"/><Relationship Id="rId11" Type="http://schemas.openxmlformats.org/officeDocument/2006/relationships/slideLayout" Target="../slideLayouts/slideLayout67.xml"/><Relationship Id="rId5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66.xml"/><Relationship Id="rId4" Type="http://schemas.openxmlformats.org/officeDocument/2006/relationships/slideLayout" Target="../slideLayouts/slideLayout60.xml"/><Relationship Id="rId9" Type="http://schemas.openxmlformats.org/officeDocument/2006/relationships/slideLayout" Target="../slideLayouts/slideLayout65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5.xml"/><Relationship Id="rId3" Type="http://schemas.openxmlformats.org/officeDocument/2006/relationships/slideLayout" Target="../slideLayouts/slideLayout70.xml"/><Relationship Id="rId7" Type="http://schemas.openxmlformats.org/officeDocument/2006/relationships/slideLayout" Target="../slideLayouts/slideLayout74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9.xml"/><Relationship Id="rId1" Type="http://schemas.openxmlformats.org/officeDocument/2006/relationships/slideLayout" Target="../slideLayouts/slideLayout68.xml"/><Relationship Id="rId6" Type="http://schemas.openxmlformats.org/officeDocument/2006/relationships/slideLayout" Target="../slideLayouts/slideLayout73.xml"/><Relationship Id="rId11" Type="http://schemas.openxmlformats.org/officeDocument/2006/relationships/slideLayout" Target="../slideLayouts/slideLayout78.xml"/><Relationship Id="rId5" Type="http://schemas.openxmlformats.org/officeDocument/2006/relationships/slideLayout" Target="../slideLayouts/slideLayout72.xml"/><Relationship Id="rId10" Type="http://schemas.openxmlformats.org/officeDocument/2006/relationships/slideLayout" Target="../slideLayouts/slideLayout77.xml"/><Relationship Id="rId4" Type="http://schemas.openxmlformats.org/officeDocument/2006/relationships/slideLayout" Target="../slideLayouts/slideLayout71.xml"/><Relationship Id="rId9" Type="http://schemas.openxmlformats.org/officeDocument/2006/relationships/slideLayout" Target="../slideLayouts/slideLayout7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2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" name="Google Shape;9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" name="Google Shape;10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" name="Google Shape;11;p20"/>
          <p:cNvSpPr txBox="1"/>
          <p:nvPr/>
        </p:nvSpPr>
        <p:spPr>
          <a:xfrm>
            <a:off x="9715499" y="6505575"/>
            <a:ext cx="2406429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Copyrightⓒ. Saebyeol Yu. All Rights Reserved.</a:t>
            </a:r>
            <a:endParaRPr sz="800" b="0" i="0" u="none" strike="noStrike" cap="none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4648" r:id="rId12"/>
    <p:sldLayoutId id="2147484649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2022-02-17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4575" r:id="rId1"/>
    <p:sldLayoutId id="2147484576" r:id="rId2"/>
    <p:sldLayoutId id="2147484577" r:id="rId3"/>
    <p:sldLayoutId id="2147484578" r:id="rId4"/>
    <p:sldLayoutId id="2147484579" r:id="rId5"/>
    <p:sldLayoutId id="2147484580" r:id="rId6"/>
    <p:sldLayoutId id="2147484582" r:id="rId7"/>
    <p:sldLayoutId id="2147484583" r:id="rId8"/>
    <p:sldLayoutId id="2147484584" r:id="rId9"/>
    <p:sldLayoutId id="2147484585" r:id="rId10"/>
  </p:sldLayoutIdLst>
  <p:txStyles>
    <p:titleStyle>
      <a:lvl1pPr marL="0" indent="0" algn="ctr" defTabSz="914400" latinLnBrk="1">
        <a:buNone/>
        <a:defRPr lang="ko-KR" sz="4400" baseline="0" smtClean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marL="342900" indent="-342900" algn="l" defTabSz="914400" latinLnBrk="1">
        <a:spcBef>
          <a:spcPct val="20000"/>
        </a:spcBef>
        <a:buFont typeface="Arial"/>
        <a:buChar char="0"/>
        <a:defRPr lang="ko-KR" sz="2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defTabSz="914400" latinLnBrk="1">
        <a:buChar char="-"/>
        <a:defRPr lang="ko-KR" sz="2400" smtClean="0"/>
      </a:lvl2pPr>
      <a:lvl3pPr marL="1143000" lvl="2" indent="-228600" defTabSz="914400" latinLnBrk="1">
        <a:buChar char="0"/>
        <a:defRPr lang="ko-KR" sz="2000" smtClean="0"/>
      </a:lvl3pPr>
      <a:lvl4pPr marL="1600200" lvl="3" indent="-228600" defTabSz="914400" latinLnBrk="1">
        <a:buChar char="-"/>
        <a:defRPr lang="ko-KR" sz="1800" smtClean="0"/>
      </a:lvl4pPr>
      <a:lvl5pPr marL="2057400" lvl="4" indent="-228600" defTabSz="914400" latinLnBrk="1">
        <a:buChar char="-69"/>
        <a:defRPr lang="ko-KR" sz="1800" smtClean="0"/>
      </a:lvl5pPr>
    </p:bodyStyle>
    <p:otherStyle>
      <a:lvl1pPr marL="0" indent="0" algn="l" defTabSz="914400" latinLnBrk="1">
        <a:buNone/>
        <a:defRPr lang="ko-KR" sz="1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defTabSz="914400" latinLnBrk="1">
        <a:defRPr lang="ko-KR" smtClean="0"/>
      </a:lvl2pPr>
      <a:lvl3pPr marL="914400" lvl="2" indent="0" defTabSz="914400" latinLnBrk="1">
        <a:defRPr lang="ko-KR" smtClean="0"/>
      </a:lvl3pPr>
      <a:lvl4pPr marL="1371600" lvl="3" indent="0" defTabSz="914400" latinLnBrk="1">
        <a:defRPr lang="ko-KR" smtClean="0"/>
      </a:lvl4pPr>
      <a:lvl5pPr marL="1828800" lvl="4" indent="0" defTabSz="914400" latinLnBrk="1">
        <a:defRPr lang="ko-KR" smtClean="0"/>
      </a:lvl5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304800" y="182880"/>
            <a:ext cx="5487670" cy="76327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Click to edit Master title style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304800" y="1066800"/>
            <a:ext cx="5487670" cy="30187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latinLnBrk="0"/>
            <a:r>
              <a:rPr sz="1800">
                <a:latin typeface="맑은 고딕" charset="0"/>
                <a:ea typeface="맑은 고딕" charset="0"/>
              </a:rPr>
              <a:t>Click to edit Master text styles</a:t>
            </a:r>
          </a:p>
          <a:p>
            <a:pPr marL="342900" indent="-342900" latinLnBrk="0"/>
            <a:r>
              <a:rPr sz="1800">
                <a:latin typeface="맑은 고딕" charset="0"/>
                <a:ea typeface="맑은 고딕" charset="0"/>
              </a:rPr>
              <a:t>Second level</a:t>
            </a:r>
          </a:p>
          <a:p>
            <a:pPr marL="342900" indent="-342900" latinLnBrk="0"/>
            <a:r>
              <a:rPr sz="1800">
                <a:latin typeface="맑은 고딕" charset="0"/>
                <a:ea typeface="맑은 고딕" charset="0"/>
              </a:rPr>
              <a:t>Third level</a:t>
            </a:r>
          </a:p>
          <a:p>
            <a:pPr marL="342900" indent="-342900" latinLnBrk="0"/>
            <a:r>
              <a:rPr sz="1800">
                <a:latin typeface="맑은 고딕" charset="0"/>
                <a:ea typeface="맑은 고딕" charset="0"/>
              </a:rPr>
              <a:t>Fourth level</a:t>
            </a:r>
          </a:p>
          <a:p>
            <a:pPr marL="342900" indent="-342900" latinLnBrk="0"/>
            <a:r>
              <a:rPr sz="1800">
                <a:latin typeface="맑은 고딕" charset="0"/>
                <a:ea typeface="맑은 고딕" charset="0"/>
              </a:rPr>
              <a:t>Fifth level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304800" y="4237355"/>
            <a:ext cx="1423670" cy="24447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US" altLang="ko-KR">
                <a:latin typeface="맑은 고딕" charset="0"/>
                <a:ea typeface="맑은 고딕" charset="0"/>
              </a:rPr>
              <a:t>2/17/2022</a:t>
            </a:fld>
            <a:endParaRPr lang="en-US" altLang="ko-KR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2082800" y="4237355"/>
            <a:ext cx="1931670" cy="24447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4368800" y="4237355"/>
            <a:ext cx="1423670" cy="24447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sz="1800">
                <a:latin typeface="맑은 고딕" charset="0"/>
                <a:ea typeface="맑은 고딕" charset="0"/>
              </a:rPr>
              <a:t>‹#›</a:t>
            </a:fld>
            <a:endParaRPr sz="1800">
              <a:latin typeface="맑은 고딕" charset="0"/>
              <a:ea typeface="맑은 고딕" charset="0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4586" r:id="rId1"/>
    <p:sldLayoutId id="2147484587" r:id="rId2"/>
    <p:sldLayoutId id="2147484588" r:id="rId3"/>
    <p:sldLayoutId id="2147484589" r:id="rId4"/>
    <p:sldLayoutId id="2147484590" r:id="rId5"/>
    <p:sldLayoutId id="2147484591" r:id="rId6"/>
    <p:sldLayoutId id="2147484592" r:id="rId7"/>
    <p:sldLayoutId id="2147484593" r:id="rId8"/>
    <p:sldLayoutId id="2147484594" r:id="rId9"/>
    <p:sldLayoutId id="2147484595" r:id="rId10"/>
    <p:sldLayoutId id="2147484596" r:id="rId11"/>
  </p:sldLayoutIdLst>
  <p:txStyles>
    <p:titleStyle>
      <a:lvl1pPr marL="0" indent="0" algn="ctr" defTabSz="914400" latinLnBrk="1">
        <a:buNone/>
        <a:defRPr lang="ko-KR" sz="4400" baseline="0" smtClean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marL="342900" indent="-342900" algn="l" defTabSz="914400" latinLnBrk="1">
        <a:spcBef>
          <a:spcPct val="20000"/>
        </a:spcBef>
        <a:buFont typeface="Arial"/>
        <a:buChar char="0"/>
        <a:defRPr lang="ko-KR" sz="2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defTabSz="914400" latinLnBrk="1">
        <a:buChar char="-"/>
        <a:defRPr lang="ko-KR" sz="2400" smtClean="0"/>
      </a:lvl2pPr>
      <a:lvl3pPr marL="1143000" lvl="2" indent="-228600" defTabSz="914400" latinLnBrk="1">
        <a:buChar char="0"/>
        <a:defRPr lang="ko-KR" sz="2000" smtClean="0"/>
      </a:lvl3pPr>
      <a:lvl4pPr marL="1600200" lvl="3" indent="-228600" defTabSz="914400" latinLnBrk="1">
        <a:buChar char="-"/>
        <a:defRPr lang="ko-KR" sz="1800" smtClean="0"/>
      </a:lvl4pPr>
      <a:lvl5pPr marL="2057400" lvl="4" indent="-228600" defTabSz="914400" latinLnBrk="1">
        <a:buChar char="-69"/>
        <a:defRPr lang="ko-KR" sz="1800" smtClean="0"/>
      </a:lvl5pPr>
    </p:bodyStyle>
    <p:otherStyle>
      <a:lvl1pPr marL="0" indent="0" algn="l" defTabSz="914400" latinLnBrk="1">
        <a:buNone/>
        <a:defRPr lang="ko-KR" sz="1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defTabSz="914400" latinLnBrk="1">
        <a:defRPr lang="ko-KR" smtClean="0"/>
      </a:lvl2pPr>
      <a:lvl3pPr marL="914400" lvl="2" indent="0" defTabSz="914400" latinLnBrk="1">
        <a:defRPr lang="ko-KR" smtClean="0"/>
      </a:lvl3pPr>
      <a:lvl4pPr marL="1371600" lvl="3" indent="0" defTabSz="914400" latinLnBrk="1">
        <a:defRPr lang="ko-KR" smtClean="0"/>
      </a:lvl4pPr>
      <a:lvl5pPr marL="1828800" lvl="4" indent="0" defTabSz="914400" latinLnBrk="1">
        <a:defRPr lang="ko-KR" smtClean="0"/>
      </a:lvl5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304800" y="182880"/>
            <a:ext cx="5487670" cy="76327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Click to edit Master title style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304800" y="1066800"/>
            <a:ext cx="5487670" cy="30187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latinLnBrk="0"/>
            <a:r>
              <a:rPr sz="1800">
                <a:latin typeface="맑은 고딕" charset="0"/>
                <a:ea typeface="맑은 고딕" charset="0"/>
              </a:rPr>
              <a:t>Click to edit Master text styles</a:t>
            </a:r>
          </a:p>
          <a:p>
            <a:pPr marL="342900" indent="-342900" latinLnBrk="0"/>
            <a:r>
              <a:rPr sz="1800">
                <a:latin typeface="맑은 고딕" charset="0"/>
                <a:ea typeface="맑은 고딕" charset="0"/>
              </a:rPr>
              <a:t>Second level</a:t>
            </a:r>
          </a:p>
          <a:p>
            <a:pPr marL="342900" indent="-342900" latinLnBrk="0"/>
            <a:r>
              <a:rPr sz="1800">
                <a:latin typeface="맑은 고딕" charset="0"/>
                <a:ea typeface="맑은 고딕" charset="0"/>
              </a:rPr>
              <a:t>Third level</a:t>
            </a:r>
          </a:p>
          <a:p>
            <a:pPr marL="342900" indent="-342900" latinLnBrk="0"/>
            <a:r>
              <a:rPr sz="1800">
                <a:latin typeface="맑은 고딕" charset="0"/>
                <a:ea typeface="맑은 고딕" charset="0"/>
              </a:rPr>
              <a:t>Fourth level</a:t>
            </a:r>
          </a:p>
          <a:p>
            <a:pPr marL="342900" indent="-342900" latinLnBrk="0"/>
            <a:r>
              <a:rPr sz="1800">
                <a:latin typeface="맑은 고딕" charset="0"/>
                <a:ea typeface="맑은 고딕" charset="0"/>
              </a:rPr>
              <a:t>Fifth level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304800" y="4237355"/>
            <a:ext cx="1423670" cy="24447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US" altLang="ko-KR">
                <a:latin typeface="맑은 고딕" charset="0"/>
                <a:ea typeface="맑은 고딕" charset="0"/>
              </a:rPr>
              <a:t>2/17/2022</a:t>
            </a:fld>
            <a:endParaRPr lang="en-US" altLang="ko-KR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2082800" y="4237355"/>
            <a:ext cx="1931670" cy="24447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4368800" y="4237355"/>
            <a:ext cx="1423670" cy="24447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sz="1800">
                <a:latin typeface="맑은 고딕" charset="0"/>
                <a:ea typeface="맑은 고딕" charset="0"/>
              </a:rPr>
              <a:t>‹#›</a:t>
            </a:fld>
            <a:endParaRPr sz="1800">
              <a:latin typeface="맑은 고딕" charset="0"/>
              <a:ea typeface="맑은 고딕" charset="0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4597" r:id="rId1"/>
    <p:sldLayoutId id="2147484598" r:id="rId2"/>
    <p:sldLayoutId id="2147484599" r:id="rId3"/>
    <p:sldLayoutId id="2147484600" r:id="rId4"/>
    <p:sldLayoutId id="2147484601" r:id="rId5"/>
    <p:sldLayoutId id="2147484602" r:id="rId6"/>
    <p:sldLayoutId id="2147484603" r:id="rId7"/>
    <p:sldLayoutId id="2147484604" r:id="rId8"/>
    <p:sldLayoutId id="2147484605" r:id="rId9"/>
    <p:sldLayoutId id="2147484606" r:id="rId10"/>
    <p:sldLayoutId id="2147484607" r:id="rId11"/>
  </p:sldLayoutIdLst>
  <p:txStyles>
    <p:titleStyle>
      <a:lvl1pPr marL="0" indent="0" algn="ctr" defTabSz="914400" latinLnBrk="1">
        <a:buNone/>
        <a:defRPr lang="ko-KR" sz="4400" baseline="0" smtClean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marL="342900" indent="-342900" algn="l" defTabSz="914400" latinLnBrk="1">
        <a:spcBef>
          <a:spcPct val="20000"/>
        </a:spcBef>
        <a:buFont typeface="Arial"/>
        <a:buChar char="0"/>
        <a:defRPr lang="ko-KR" sz="2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defTabSz="914400" latinLnBrk="1">
        <a:buChar char="-"/>
        <a:defRPr lang="ko-KR" sz="2400" smtClean="0"/>
      </a:lvl2pPr>
      <a:lvl3pPr marL="1143000" lvl="2" indent="-228600" defTabSz="914400" latinLnBrk="1">
        <a:buChar char="0"/>
        <a:defRPr lang="ko-KR" sz="2000" smtClean="0"/>
      </a:lvl3pPr>
      <a:lvl4pPr marL="1600200" lvl="3" indent="-228600" defTabSz="914400" latinLnBrk="1">
        <a:buChar char="-"/>
        <a:defRPr lang="ko-KR" sz="1800" smtClean="0"/>
      </a:lvl4pPr>
      <a:lvl5pPr marL="2057400" lvl="4" indent="-228600" defTabSz="914400" latinLnBrk="1">
        <a:buChar char="-69"/>
        <a:defRPr lang="ko-KR" sz="1800" smtClean="0"/>
      </a:lvl5pPr>
    </p:bodyStyle>
    <p:otherStyle>
      <a:lvl1pPr marL="0" indent="0" algn="l" defTabSz="914400" latinLnBrk="1">
        <a:buNone/>
        <a:defRPr lang="ko-KR" sz="1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defTabSz="914400" latinLnBrk="1">
        <a:defRPr lang="ko-KR" smtClean="0"/>
      </a:lvl2pPr>
      <a:lvl3pPr marL="914400" lvl="2" indent="0" defTabSz="914400" latinLnBrk="1">
        <a:defRPr lang="ko-KR" smtClean="0"/>
      </a:lvl3pPr>
      <a:lvl4pPr marL="1371600" lvl="3" indent="0" defTabSz="914400" latinLnBrk="1">
        <a:defRPr lang="ko-KR" smtClean="0"/>
      </a:lvl4pPr>
      <a:lvl5pPr marL="1828800" lvl="4" indent="0" defTabSz="914400" latinLnBrk="1">
        <a:defRPr lang="ko-KR" smtClean="0"/>
      </a:lvl5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304800" y="182880"/>
            <a:ext cx="5487670" cy="76327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Click to edit Master title style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304800" y="1066800"/>
            <a:ext cx="5487670" cy="30187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latinLnBrk="0"/>
            <a:r>
              <a:rPr sz="1800">
                <a:latin typeface="맑은 고딕" charset="0"/>
                <a:ea typeface="맑은 고딕" charset="0"/>
              </a:rPr>
              <a:t>Click to edit Master text styles</a:t>
            </a:r>
          </a:p>
          <a:p>
            <a:pPr marL="342900" indent="-342900" latinLnBrk="0"/>
            <a:r>
              <a:rPr sz="1800">
                <a:latin typeface="맑은 고딕" charset="0"/>
                <a:ea typeface="맑은 고딕" charset="0"/>
              </a:rPr>
              <a:t>Second level</a:t>
            </a:r>
          </a:p>
          <a:p>
            <a:pPr marL="342900" indent="-342900" latinLnBrk="0"/>
            <a:r>
              <a:rPr sz="1800">
                <a:latin typeface="맑은 고딕" charset="0"/>
                <a:ea typeface="맑은 고딕" charset="0"/>
              </a:rPr>
              <a:t>Third level</a:t>
            </a:r>
          </a:p>
          <a:p>
            <a:pPr marL="342900" indent="-342900" latinLnBrk="0"/>
            <a:r>
              <a:rPr sz="1800">
                <a:latin typeface="맑은 고딕" charset="0"/>
                <a:ea typeface="맑은 고딕" charset="0"/>
              </a:rPr>
              <a:t>Fourth level</a:t>
            </a:r>
          </a:p>
          <a:p>
            <a:pPr marL="342900" indent="-342900" latinLnBrk="0"/>
            <a:r>
              <a:rPr sz="1800">
                <a:latin typeface="맑은 고딕" charset="0"/>
                <a:ea typeface="맑은 고딕" charset="0"/>
              </a:rPr>
              <a:t>Fifth level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304800" y="4237355"/>
            <a:ext cx="1423670" cy="24447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US" altLang="ko-KR">
                <a:latin typeface="맑은 고딕" charset="0"/>
                <a:ea typeface="맑은 고딕" charset="0"/>
              </a:rPr>
              <a:t>2/17/2022</a:t>
            </a:fld>
            <a:endParaRPr lang="en-US" altLang="ko-KR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2082800" y="4237355"/>
            <a:ext cx="1931670" cy="24447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4368800" y="4237355"/>
            <a:ext cx="1423670" cy="24447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sz="1800">
                <a:latin typeface="맑은 고딕" charset="0"/>
                <a:ea typeface="맑은 고딕" charset="0"/>
              </a:rPr>
              <a:t>‹#›</a:t>
            </a:fld>
            <a:endParaRPr sz="1800">
              <a:latin typeface="맑은 고딕" charset="0"/>
              <a:ea typeface="맑은 고딕" charset="0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4608" r:id="rId1"/>
    <p:sldLayoutId id="2147484609" r:id="rId2"/>
    <p:sldLayoutId id="2147484610" r:id="rId3"/>
    <p:sldLayoutId id="2147484611" r:id="rId4"/>
    <p:sldLayoutId id="2147484612" r:id="rId5"/>
    <p:sldLayoutId id="2147484613" r:id="rId6"/>
    <p:sldLayoutId id="2147484614" r:id="rId7"/>
    <p:sldLayoutId id="2147484615" r:id="rId8"/>
    <p:sldLayoutId id="2147484616" r:id="rId9"/>
    <p:sldLayoutId id="2147484617" r:id="rId10"/>
    <p:sldLayoutId id="2147484618" r:id="rId11"/>
  </p:sldLayoutIdLst>
  <p:txStyles>
    <p:titleStyle>
      <a:lvl1pPr marL="0" indent="0" algn="ctr" defTabSz="914400" latinLnBrk="1">
        <a:buNone/>
        <a:defRPr lang="ko-KR" sz="4400" baseline="0" smtClean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marL="342900" indent="-342900" algn="l" defTabSz="914400" latinLnBrk="1">
        <a:spcBef>
          <a:spcPct val="20000"/>
        </a:spcBef>
        <a:buFont typeface="Arial"/>
        <a:buChar char="0"/>
        <a:defRPr lang="ko-KR" sz="2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defTabSz="914400" latinLnBrk="1">
        <a:buChar char="-"/>
        <a:defRPr lang="ko-KR" sz="2400" smtClean="0"/>
      </a:lvl2pPr>
      <a:lvl3pPr marL="1143000" lvl="2" indent="-228600" defTabSz="914400" latinLnBrk="1">
        <a:buChar char="0"/>
        <a:defRPr lang="ko-KR" sz="2000" smtClean="0"/>
      </a:lvl3pPr>
      <a:lvl4pPr marL="1600200" lvl="3" indent="-228600" defTabSz="914400" latinLnBrk="1">
        <a:buChar char="-"/>
        <a:defRPr lang="ko-KR" sz="1800" smtClean="0"/>
      </a:lvl4pPr>
      <a:lvl5pPr marL="2057400" lvl="4" indent="-228600" defTabSz="914400" latinLnBrk="1">
        <a:buChar char="-69"/>
        <a:defRPr lang="ko-KR" sz="1800" smtClean="0"/>
      </a:lvl5pPr>
    </p:bodyStyle>
    <p:otherStyle>
      <a:lvl1pPr marL="0" indent="0" algn="l" defTabSz="914400" latinLnBrk="1">
        <a:buNone/>
        <a:defRPr lang="ko-KR" sz="1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defTabSz="914400" latinLnBrk="1">
        <a:defRPr lang="ko-KR" smtClean="0"/>
      </a:lvl2pPr>
      <a:lvl3pPr marL="914400" lvl="2" indent="0" defTabSz="914400" latinLnBrk="1">
        <a:defRPr lang="ko-KR" smtClean="0"/>
      </a:lvl3pPr>
      <a:lvl4pPr marL="1371600" lvl="3" indent="0" defTabSz="914400" latinLnBrk="1">
        <a:defRPr lang="ko-KR" smtClean="0"/>
      </a:lvl4pPr>
      <a:lvl5pPr marL="1828800" lvl="4" indent="0" defTabSz="914400" latinLnBrk="1">
        <a:defRPr lang="ko-KR" smtClean="0"/>
      </a:lvl5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2022-02-17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4619" r:id="rId1"/>
    <p:sldLayoutId id="2147484620" r:id="rId2"/>
    <p:sldLayoutId id="2147484621" r:id="rId3"/>
    <p:sldLayoutId id="2147484622" r:id="rId4"/>
    <p:sldLayoutId id="2147484623" r:id="rId5"/>
    <p:sldLayoutId id="2147484624" r:id="rId6"/>
    <p:sldLayoutId id="2147484625" r:id="rId7"/>
    <p:sldLayoutId id="2147484626" r:id="rId8"/>
    <p:sldLayoutId id="2147484627" r:id="rId9"/>
    <p:sldLayoutId id="2147484628" r:id="rId10"/>
    <p:sldLayoutId id="2147484629" r:id="rId11"/>
  </p:sldLayoutIdLst>
  <p:txStyles>
    <p:titleStyle>
      <a:lvl1pPr marL="0" indent="0" algn="ctr" defTabSz="914400" latinLnBrk="1">
        <a:buNone/>
        <a:defRPr lang="ko-KR" sz="4400" baseline="0" smtClean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marL="342900" indent="-342900" algn="l" defTabSz="914400" latinLnBrk="1">
        <a:spcBef>
          <a:spcPct val="20000"/>
        </a:spcBef>
        <a:buFont typeface="Arial"/>
        <a:buChar char="0"/>
        <a:defRPr lang="ko-KR" sz="2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defTabSz="914400" latinLnBrk="1">
        <a:buChar char="-"/>
        <a:defRPr lang="ko-KR" sz="2400" smtClean="0"/>
      </a:lvl2pPr>
      <a:lvl3pPr marL="1143000" lvl="2" indent="-228600" defTabSz="914400" latinLnBrk="1">
        <a:buChar char="0"/>
        <a:defRPr lang="ko-KR" sz="2000" smtClean="0"/>
      </a:lvl3pPr>
      <a:lvl4pPr marL="1600200" lvl="3" indent="-228600" defTabSz="914400" latinLnBrk="1">
        <a:buChar char="-"/>
        <a:defRPr lang="ko-KR" sz="1800" smtClean="0"/>
      </a:lvl4pPr>
      <a:lvl5pPr marL="2057400" lvl="4" indent="-228600" defTabSz="914400" latinLnBrk="1">
        <a:buChar char="-69"/>
        <a:defRPr lang="ko-KR" sz="1800" smtClean="0"/>
      </a:lvl5pPr>
    </p:bodyStyle>
    <p:otherStyle>
      <a:lvl1pPr marL="0" indent="0" algn="l" defTabSz="914400" latinLnBrk="1">
        <a:buNone/>
        <a:defRPr lang="ko-KR" sz="1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defTabSz="914400" latinLnBrk="1">
        <a:defRPr lang="ko-KR" smtClean="0"/>
      </a:lvl2pPr>
      <a:lvl3pPr marL="914400" lvl="2" indent="0" defTabSz="914400" latinLnBrk="1">
        <a:defRPr lang="ko-KR" smtClean="0"/>
      </a:lvl3pPr>
      <a:lvl4pPr marL="1371600" lvl="3" indent="0" defTabSz="914400" latinLnBrk="1">
        <a:defRPr lang="ko-KR" smtClean="0"/>
      </a:lvl4pPr>
      <a:lvl5pPr marL="1828800" lvl="4" indent="0" defTabSz="914400" latinLnBrk="1">
        <a:defRPr lang="ko-KR" smtClean="0"/>
      </a:lvl5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304800" y="182880"/>
            <a:ext cx="5487670" cy="76327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Click to edit Master title style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304800" y="1066800"/>
            <a:ext cx="5487670" cy="30187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latinLnBrk="0"/>
            <a:r>
              <a:rPr sz="1800">
                <a:latin typeface="맑은 고딕" charset="0"/>
                <a:ea typeface="맑은 고딕" charset="0"/>
              </a:rPr>
              <a:t>Click to edit Master text styles</a:t>
            </a:r>
          </a:p>
          <a:p>
            <a:pPr marL="342900" indent="-342900" latinLnBrk="0"/>
            <a:r>
              <a:rPr sz="1800">
                <a:latin typeface="맑은 고딕" charset="0"/>
                <a:ea typeface="맑은 고딕" charset="0"/>
              </a:rPr>
              <a:t>Second level</a:t>
            </a:r>
          </a:p>
          <a:p>
            <a:pPr marL="342900" indent="-342900" latinLnBrk="0"/>
            <a:r>
              <a:rPr sz="1800">
                <a:latin typeface="맑은 고딕" charset="0"/>
                <a:ea typeface="맑은 고딕" charset="0"/>
              </a:rPr>
              <a:t>Third level</a:t>
            </a:r>
          </a:p>
          <a:p>
            <a:pPr marL="342900" indent="-342900" latinLnBrk="0"/>
            <a:r>
              <a:rPr sz="1800">
                <a:latin typeface="맑은 고딕" charset="0"/>
                <a:ea typeface="맑은 고딕" charset="0"/>
              </a:rPr>
              <a:t>Fourth level</a:t>
            </a:r>
          </a:p>
          <a:p>
            <a:pPr marL="342900" indent="-342900" latinLnBrk="0"/>
            <a:r>
              <a:rPr sz="1800">
                <a:latin typeface="맑은 고딕" charset="0"/>
                <a:ea typeface="맑은 고딕" charset="0"/>
              </a:rPr>
              <a:t>Fifth level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304800" y="4237355"/>
            <a:ext cx="1423670" cy="24447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US" altLang="ko-KR">
                <a:latin typeface="맑은 고딕" charset="0"/>
                <a:ea typeface="맑은 고딕" charset="0"/>
              </a:rPr>
              <a:t>2/17/2022</a:t>
            </a:fld>
            <a:endParaRPr lang="en-US" altLang="ko-KR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2082800" y="4237355"/>
            <a:ext cx="1931670" cy="24447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4368800" y="4237355"/>
            <a:ext cx="1423670" cy="24447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sz="1800">
                <a:latin typeface="맑은 고딕" charset="0"/>
                <a:ea typeface="맑은 고딕" charset="0"/>
              </a:rPr>
              <a:t>‹#›</a:t>
            </a:fld>
            <a:endParaRPr sz="1800">
              <a:latin typeface="맑은 고딕" charset="0"/>
              <a:ea typeface="맑은 고딕" charset="0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4630" r:id="rId1"/>
    <p:sldLayoutId id="2147484631" r:id="rId2"/>
    <p:sldLayoutId id="2147484632" r:id="rId3"/>
    <p:sldLayoutId id="2147484633" r:id="rId4"/>
    <p:sldLayoutId id="2147484634" r:id="rId5"/>
    <p:sldLayoutId id="2147484635" r:id="rId6"/>
    <p:sldLayoutId id="2147484636" r:id="rId7"/>
    <p:sldLayoutId id="2147484637" r:id="rId8"/>
    <p:sldLayoutId id="2147484638" r:id="rId9"/>
    <p:sldLayoutId id="2147484639" r:id="rId10"/>
    <p:sldLayoutId id="2147484640" r:id="rId11"/>
  </p:sldLayoutIdLst>
  <p:txStyles>
    <p:titleStyle>
      <a:lvl1pPr marL="0" indent="0" algn="ctr" defTabSz="914400" latinLnBrk="1">
        <a:buNone/>
        <a:defRPr lang="ko-KR" sz="4400" baseline="0" smtClean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marL="342900" indent="-342900" algn="l" defTabSz="914400" latinLnBrk="1">
        <a:spcBef>
          <a:spcPct val="20000"/>
        </a:spcBef>
        <a:buFont typeface="Arial"/>
        <a:buChar char="0"/>
        <a:defRPr lang="ko-KR" sz="2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defTabSz="914400" latinLnBrk="1">
        <a:buChar char="-"/>
        <a:defRPr lang="ko-KR" sz="2400" smtClean="0"/>
      </a:lvl2pPr>
      <a:lvl3pPr marL="1143000" lvl="2" indent="-228600" defTabSz="914400" latinLnBrk="1">
        <a:buChar char="0"/>
        <a:defRPr lang="ko-KR" sz="2000" smtClean="0"/>
      </a:lvl3pPr>
      <a:lvl4pPr marL="1600200" lvl="3" indent="-228600" defTabSz="914400" latinLnBrk="1">
        <a:buChar char="-"/>
        <a:defRPr lang="ko-KR" sz="1800" smtClean="0"/>
      </a:lvl4pPr>
      <a:lvl5pPr marL="2057400" lvl="4" indent="-228600" defTabSz="914400" latinLnBrk="1">
        <a:buChar char="-69"/>
        <a:defRPr lang="ko-KR" sz="1800" smtClean="0"/>
      </a:lvl5pPr>
    </p:bodyStyle>
    <p:otherStyle>
      <a:lvl1pPr marL="0" indent="0" algn="l" defTabSz="914400" latinLnBrk="1">
        <a:buNone/>
        <a:defRPr lang="ko-KR" sz="1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defTabSz="914400" latinLnBrk="1">
        <a:defRPr lang="ko-KR" smtClean="0"/>
      </a:lvl2pPr>
      <a:lvl3pPr marL="914400" lvl="2" indent="0" defTabSz="914400" latinLnBrk="1">
        <a:defRPr lang="ko-KR" smtClean="0"/>
      </a:lvl3pPr>
      <a:lvl4pPr marL="1371600" lvl="3" indent="0" defTabSz="914400" latinLnBrk="1">
        <a:defRPr lang="ko-KR" smtClean="0"/>
      </a:lvl4pPr>
      <a:lvl5pPr marL="1828800" lvl="4" indent="0" defTabSz="914400" latinLnBrk="1">
        <a:defRPr lang="ko-KR" smtClean="0"/>
      </a:lvl5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4.png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5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5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5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5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"/>
          <p:cNvPicPr preferRelativeResize="0"/>
          <p:nvPr/>
        </p:nvPicPr>
        <p:blipFill rotWithShape="1">
          <a:blip r:embed="rId3">
            <a:alphaModFix/>
          </a:blip>
          <a:srcRect t="7812" b="7813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"/>
          <p:cNvSpPr/>
          <p:nvPr/>
        </p:nvSpPr>
        <p:spPr>
          <a:xfrm>
            <a:off x="0" y="0"/>
            <a:ext cx="12216765" cy="6858000"/>
          </a:xfrm>
          <a:prstGeom prst="rect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1"/>
          <p:cNvSpPr txBox="1"/>
          <p:nvPr/>
        </p:nvSpPr>
        <p:spPr>
          <a:xfrm>
            <a:off x="1745615" y="2247265"/>
            <a:ext cx="8725535" cy="19386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6000" b="1" dirty="0">
                <a:solidFill>
                  <a:schemeClr val="lt1"/>
                </a:solidFill>
              </a:rPr>
              <a:t>온라인 서점</a:t>
            </a:r>
            <a:endParaRPr lang="en-US" altLang="ko-KR" sz="6000" b="1" dirty="0">
              <a:solidFill>
                <a:schemeClr val="lt1"/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 dirty="0">
                <a:solidFill>
                  <a:schemeClr val="lt1"/>
                </a:solidFill>
              </a:rPr>
              <a:t>Book-Ing </a:t>
            </a:r>
            <a:r>
              <a:rPr lang="ko-KR" altLang="en-US" sz="6000" b="1" dirty="0">
                <a:solidFill>
                  <a:schemeClr val="lt1"/>
                </a:solidFill>
              </a:rPr>
              <a:t>서점</a:t>
            </a:r>
            <a:endParaRPr lang="en-US" sz="6000" b="1" dirty="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118;p4">
            <a:extLst>
              <a:ext uri="{FF2B5EF4-FFF2-40B4-BE49-F238E27FC236}">
                <a16:creationId xmlns:a16="http://schemas.microsoft.com/office/drawing/2014/main" id="{B110AD0E-4A52-481D-8C98-1DBB208E0208}"/>
              </a:ext>
            </a:extLst>
          </p:cNvPr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9" name="Google Shape;119;p4">
            <a:extLst>
              <a:ext uri="{FF2B5EF4-FFF2-40B4-BE49-F238E27FC236}">
                <a16:creationId xmlns:a16="http://schemas.microsoft.com/office/drawing/2014/main" id="{856C0C96-D578-43D1-9FE7-8299E564A025}"/>
              </a:ext>
            </a:extLst>
          </p:cNvPr>
          <p:cNvCxnSpPr/>
          <p:nvPr/>
        </p:nvCxnSpPr>
        <p:spPr>
          <a:xfrm>
            <a:off x="139700" y="491490"/>
            <a:ext cx="19939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0" name="Google Shape;120;p4">
            <a:extLst>
              <a:ext uri="{FF2B5EF4-FFF2-40B4-BE49-F238E27FC236}">
                <a16:creationId xmlns:a16="http://schemas.microsoft.com/office/drawing/2014/main" id="{6BD8A400-1774-415A-BE33-206ECE1491EE}"/>
              </a:ext>
            </a:extLst>
          </p:cNvPr>
          <p:cNvSpPr txBox="1"/>
          <p:nvPr/>
        </p:nvSpPr>
        <p:spPr>
          <a:xfrm>
            <a:off x="1619885" y="591185"/>
            <a:ext cx="626745" cy="584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accent4"/>
                </a:solidFill>
              </a:rPr>
              <a:t>-</a:t>
            </a:r>
            <a:endParaRPr sz="3200" b="1" dirty="0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121;p4">
            <a:extLst>
              <a:ext uri="{FF2B5EF4-FFF2-40B4-BE49-F238E27FC236}">
                <a16:creationId xmlns:a16="http://schemas.microsoft.com/office/drawing/2014/main" id="{C7D0BBC6-FFBB-4E12-B2CB-022CB9D92A4E}"/>
              </a:ext>
            </a:extLst>
          </p:cNvPr>
          <p:cNvSpPr txBox="1"/>
          <p:nvPr/>
        </p:nvSpPr>
        <p:spPr>
          <a:xfrm>
            <a:off x="2263775" y="645160"/>
            <a:ext cx="2326005" cy="553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000" dirty="0">
                <a:solidFill>
                  <a:schemeClr val="accent4"/>
                </a:solidFill>
              </a:rPr>
              <a:t>주제</a:t>
            </a:r>
            <a:endParaRPr sz="3000" dirty="0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190;gd1edc10b5a_2_0">
            <a:extLst>
              <a:ext uri="{FF2B5EF4-FFF2-40B4-BE49-F238E27FC236}">
                <a16:creationId xmlns:a16="http://schemas.microsoft.com/office/drawing/2014/main" id="{8F30BB25-4209-4892-B05B-42766975AA2F}"/>
              </a:ext>
            </a:extLst>
          </p:cNvPr>
          <p:cNvSpPr txBox="1"/>
          <p:nvPr/>
        </p:nvSpPr>
        <p:spPr>
          <a:xfrm>
            <a:off x="101600" y="158115"/>
            <a:ext cx="1831975" cy="307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Team1 </a:t>
            </a:r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파워포인트</a:t>
            </a:r>
            <a:endParaRPr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65" name="Google Shape;194;gd1edc10b5a_2_0">
            <a:extLst>
              <a:ext uri="{FF2B5EF4-FFF2-40B4-BE49-F238E27FC236}">
                <a16:creationId xmlns:a16="http://schemas.microsoft.com/office/drawing/2014/main" id="{ADF89EEC-378B-4A7F-B392-B01B8E4B5B95}"/>
              </a:ext>
            </a:extLst>
          </p:cNvPr>
          <p:cNvSpPr txBox="1"/>
          <p:nvPr/>
        </p:nvSpPr>
        <p:spPr>
          <a:xfrm>
            <a:off x="2299335" y="1118235"/>
            <a:ext cx="3554095" cy="323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dirty="0">
                <a:solidFill>
                  <a:schemeClr val="accent4"/>
                </a:solidFill>
              </a:rPr>
              <a:t>5. </a:t>
            </a:r>
            <a:r>
              <a:rPr lang="ko-KR" altLang="en-US" sz="1500" b="1" dirty="0">
                <a:solidFill>
                  <a:schemeClr val="accent4"/>
                </a:solidFill>
              </a:rPr>
              <a:t>회원관리</a:t>
            </a:r>
            <a:endParaRPr sz="15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7F6F06D-472C-4EF0-A92E-0B4D8EEEDB91}"/>
              </a:ext>
            </a:extLst>
          </p:cNvPr>
          <p:cNvSpPr txBox="1"/>
          <p:nvPr/>
        </p:nvSpPr>
        <p:spPr>
          <a:xfrm>
            <a:off x="1933575" y="2559685"/>
            <a:ext cx="6097604" cy="10464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latinLnBrk="0">
              <a:buFont typeface="Arial"/>
              <a:buChar char="•"/>
            </a:pPr>
            <a:r>
              <a:rPr lang="ko-KR" altLang="en-US" sz="2400" dirty="0"/>
              <a:t>회원관리 시스템</a:t>
            </a:r>
            <a:endParaRPr lang="en-US" altLang="ko-KR" sz="2400" dirty="0"/>
          </a:p>
          <a:p>
            <a:pPr latinLnBrk="0"/>
            <a:endParaRPr lang="ko-KR" altLang="en-US" sz="2400" dirty="0"/>
          </a:p>
          <a:p>
            <a:pPr marL="228600" indent="-228600" latinLnBrk="0">
              <a:buFontTx/>
              <a:buNone/>
            </a:pPr>
            <a:r>
              <a:rPr lang="ko-KR" altLang="en-US" sz="1400" dirty="0"/>
              <a:t> - 회원관리, </a:t>
            </a:r>
            <a:r>
              <a:rPr lang="en-US" altLang="ko-KR" sz="1400" dirty="0" err="1"/>
              <a:t>sitemesh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673973311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11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28" name="Google Shape;328;p11"/>
          <p:cNvCxnSpPr/>
          <p:nvPr/>
        </p:nvCxnSpPr>
        <p:spPr>
          <a:xfrm>
            <a:off x="139700" y="491490"/>
            <a:ext cx="19939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29" name="Google Shape;329;p11"/>
          <p:cNvSpPr txBox="1"/>
          <p:nvPr/>
        </p:nvSpPr>
        <p:spPr>
          <a:xfrm>
            <a:off x="101600" y="158115"/>
            <a:ext cx="2134235" cy="307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Team1 </a:t>
            </a:r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파워포인트</a:t>
            </a:r>
          </a:p>
        </p:txBody>
      </p:sp>
      <p:sp>
        <p:nvSpPr>
          <p:cNvPr id="7" name="Google Shape;191;gd1edc10b5a_2_0">
            <a:extLst>
              <a:ext uri="{FF2B5EF4-FFF2-40B4-BE49-F238E27FC236}">
                <a16:creationId xmlns:a16="http://schemas.microsoft.com/office/drawing/2014/main" id="{F2739533-13E5-4BD9-BDDC-15AF9B468B9B}"/>
              </a:ext>
            </a:extLst>
          </p:cNvPr>
          <p:cNvSpPr txBox="1"/>
          <p:nvPr/>
        </p:nvSpPr>
        <p:spPr>
          <a:xfrm>
            <a:off x="1608455" y="652145"/>
            <a:ext cx="626745" cy="584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endParaRPr sz="3200" b="1" dirty="0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192;gd1edc10b5a_2_0">
            <a:extLst>
              <a:ext uri="{FF2B5EF4-FFF2-40B4-BE49-F238E27FC236}">
                <a16:creationId xmlns:a16="http://schemas.microsoft.com/office/drawing/2014/main" id="{7E97B313-54B5-4C83-ABC1-33D56521E7AE}"/>
              </a:ext>
            </a:extLst>
          </p:cNvPr>
          <p:cNvSpPr txBox="1"/>
          <p:nvPr/>
        </p:nvSpPr>
        <p:spPr>
          <a:xfrm>
            <a:off x="2263775" y="645160"/>
            <a:ext cx="3054350" cy="553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000">
                <a:solidFill>
                  <a:schemeClr val="accent4"/>
                </a:solidFill>
              </a:rPr>
              <a:t>개발 핵심코드</a:t>
            </a:r>
            <a:endParaRPr dirty="0"/>
          </a:p>
        </p:txBody>
      </p:sp>
      <p:sp>
        <p:nvSpPr>
          <p:cNvPr id="9" name="Google Shape;194;gd1edc10b5a_2_0">
            <a:extLst>
              <a:ext uri="{FF2B5EF4-FFF2-40B4-BE49-F238E27FC236}">
                <a16:creationId xmlns:a16="http://schemas.microsoft.com/office/drawing/2014/main" id="{1785CCB1-A9CD-4A70-AE49-7473ECCB0AE8}"/>
              </a:ext>
            </a:extLst>
          </p:cNvPr>
          <p:cNvSpPr txBox="1"/>
          <p:nvPr/>
        </p:nvSpPr>
        <p:spPr>
          <a:xfrm>
            <a:off x="2289175" y="1181100"/>
            <a:ext cx="3554095" cy="323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dirty="0">
                <a:solidFill>
                  <a:schemeClr val="accent4"/>
                </a:solidFill>
              </a:rPr>
              <a:t>1. </a:t>
            </a:r>
            <a:r>
              <a:rPr lang="ko-KR" altLang="en-US" sz="1500" b="1" dirty="0">
                <a:solidFill>
                  <a:schemeClr val="accent4"/>
                </a:solidFill>
              </a:rPr>
              <a:t>메인</a:t>
            </a:r>
            <a:endParaRPr sz="15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07D0341-530F-4AF5-BAF8-354A54E75CE7}"/>
              </a:ext>
            </a:extLst>
          </p:cNvPr>
          <p:cNvSpPr txBox="1"/>
          <p:nvPr/>
        </p:nvSpPr>
        <p:spPr>
          <a:xfrm>
            <a:off x="6214745" y="3013710"/>
            <a:ext cx="4089400" cy="16706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양재붓꽃체L" panose="02020603020101020101" pitchFamily="18" charset="-127"/>
                <a:ea typeface="양재붓꽃체L" panose="02020603020101020101" pitchFamily="18" charset="-127"/>
              </a:rPr>
              <a:t>메인에서 리스트의 글을 하나 클릭해</a:t>
            </a:r>
            <a:endParaRPr lang="en-US" altLang="ko-KR" dirty="0">
              <a:latin typeface="양재붓꽃체L" panose="02020603020101020101" pitchFamily="18" charset="-127"/>
              <a:ea typeface="양재붓꽃체L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양재붓꽃체L" panose="02020603020101020101" pitchFamily="18" charset="-127"/>
                <a:ea typeface="양재붓꽃체L" panose="02020603020101020101" pitchFamily="18" charset="-127"/>
              </a:rPr>
              <a:t>자바스크립트를 이용해 </a:t>
            </a:r>
            <a:endParaRPr lang="en-US" altLang="ko-KR" dirty="0">
              <a:latin typeface="양재붓꽃체L" panose="02020603020101020101" pitchFamily="18" charset="-127"/>
              <a:ea typeface="양재붓꽃체L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양재붓꽃체L" panose="02020603020101020101" pitchFamily="18" charset="-127"/>
                <a:ea typeface="양재붓꽃체L" panose="02020603020101020101" pitchFamily="18" charset="-127"/>
              </a:rPr>
              <a:t>해당 글로 바로 이동하는 코드입니다</a:t>
            </a:r>
            <a:r>
              <a:rPr lang="en-US" altLang="ko-KR" dirty="0">
                <a:latin typeface="양재붓꽃체L" panose="02020603020101020101" pitchFamily="18" charset="-127"/>
                <a:ea typeface="양재붓꽃체L" panose="0202060302010102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dirty="0">
              <a:latin typeface="양재붓꽃체L" panose="02020603020101020101" pitchFamily="18" charset="-127"/>
              <a:ea typeface="양재붓꽃체L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err="1">
                <a:latin typeface="양재붓꽃체L" panose="02020603020101020101" pitchFamily="18" charset="-127"/>
                <a:ea typeface="양재붓꽃체L" panose="02020603020101020101" pitchFamily="18" charset="-127"/>
              </a:rPr>
              <a:t>일일히</a:t>
            </a:r>
            <a:r>
              <a:rPr lang="ko-KR" altLang="en-US" dirty="0">
                <a:latin typeface="양재붓꽃체L" panose="02020603020101020101" pitchFamily="18" charset="-127"/>
                <a:ea typeface="양재붓꽃체L" panose="02020603020101020101" pitchFamily="18" charset="-127"/>
              </a:rPr>
              <a:t> </a:t>
            </a:r>
            <a:r>
              <a:rPr lang="en-US" altLang="ko-KR" dirty="0">
                <a:latin typeface="양재붓꽃체L" panose="02020603020101020101" pitchFamily="18" charset="-127"/>
                <a:ea typeface="양재붓꽃체L" panose="02020603020101020101" pitchFamily="18" charset="-127"/>
              </a:rPr>
              <a:t>Onclick </a:t>
            </a:r>
            <a:r>
              <a:rPr lang="ko-KR" altLang="en-US" dirty="0">
                <a:latin typeface="양재붓꽃체L" panose="02020603020101020101" pitchFamily="18" charset="-127"/>
                <a:ea typeface="양재붓꽃체L" panose="02020603020101020101" pitchFamily="18" charset="-127"/>
              </a:rPr>
              <a:t>코드를 작성할 필요가 없습니다</a:t>
            </a:r>
            <a:r>
              <a:rPr lang="en-US" altLang="ko-KR" dirty="0">
                <a:latin typeface="양재붓꽃체L" panose="02020603020101020101" pitchFamily="18" charset="-127"/>
                <a:ea typeface="양재붓꽃체L" panose="02020603020101020101" pitchFamily="18" charset="-127"/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46DDDB6-2BA9-42C6-AE85-DE304ADA66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780" y="2819400"/>
            <a:ext cx="4966970" cy="247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63159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11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28" name="Google Shape;328;p11"/>
          <p:cNvCxnSpPr/>
          <p:nvPr/>
        </p:nvCxnSpPr>
        <p:spPr>
          <a:xfrm>
            <a:off x="139700" y="491490"/>
            <a:ext cx="19939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29" name="Google Shape;329;p11"/>
          <p:cNvSpPr txBox="1"/>
          <p:nvPr/>
        </p:nvSpPr>
        <p:spPr>
          <a:xfrm>
            <a:off x="101600" y="158115"/>
            <a:ext cx="2134235" cy="307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Team1 </a:t>
            </a:r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파워포인트</a:t>
            </a:r>
          </a:p>
        </p:txBody>
      </p:sp>
      <p:sp>
        <p:nvSpPr>
          <p:cNvPr id="7" name="Google Shape;191;gd1edc10b5a_2_0">
            <a:extLst>
              <a:ext uri="{FF2B5EF4-FFF2-40B4-BE49-F238E27FC236}">
                <a16:creationId xmlns:a16="http://schemas.microsoft.com/office/drawing/2014/main" id="{F2739533-13E5-4BD9-BDDC-15AF9B468B9B}"/>
              </a:ext>
            </a:extLst>
          </p:cNvPr>
          <p:cNvSpPr txBox="1"/>
          <p:nvPr/>
        </p:nvSpPr>
        <p:spPr>
          <a:xfrm>
            <a:off x="1276350" y="652145"/>
            <a:ext cx="959485" cy="584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endParaRPr sz="3200" b="1" dirty="0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192;gd1edc10b5a_2_0">
            <a:extLst>
              <a:ext uri="{FF2B5EF4-FFF2-40B4-BE49-F238E27FC236}">
                <a16:creationId xmlns:a16="http://schemas.microsoft.com/office/drawing/2014/main" id="{7E97B313-54B5-4C83-ABC1-33D56521E7AE}"/>
              </a:ext>
            </a:extLst>
          </p:cNvPr>
          <p:cNvSpPr txBox="1"/>
          <p:nvPr/>
        </p:nvSpPr>
        <p:spPr>
          <a:xfrm>
            <a:off x="2263775" y="645160"/>
            <a:ext cx="3054350" cy="553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000">
                <a:solidFill>
                  <a:schemeClr val="accent4"/>
                </a:solidFill>
              </a:rPr>
              <a:t>개발 핵심코드</a:t>
            </a:r>
            <a:endParaRPr dirty="0"/>
          </a:p>
        </p:txBody>
      </p:sp>
      <p:sp>
        <p:nvSpPr>
          <p:cNvPr id="9" name="Google Shape;194;gd1edc10b5a_2_0">
            <a:extLst>
              <a:ext uri="{FF2B5EF4-FFF2-40B4-BE49-F238E27FC236}">
                <a16:creationId xmlns:a16="http://schemas.microsoft.com/office/drawing/2014/main" id="{1785CCB1-A9CD-4A70-AE49-7473ECCB0AE8}"/>
              </a:ext>
            </a:extLst>
          </p:cNvPr>
          <p:cNvSpPr txBox="1"/>
          <p:nvPr/>
        </p:nvSpPr>
        <p:spPr>
          <a:xfrm>
            <a:off x="2289175" y="1181100"/>
            <a:ext cx="3554095" cy="323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dirty="0">
                <a:solidFill>
                  <a:schemeClr val="accent4"/>
                </a:solidFill>
              </a:rPr>
              <a:t>2. </a:t>
            </a:r>
            <a:r>
              <a:rPr lang="ko-KR" altLang="en-US" sz="1500" b="1" dirty="0">
                <a:solidFill>
                  <a:schemeClr val="accent4"/>
                </a:solidFill>
              </a:rPr>
              <a:t>도서목록</a:t>
            </a:r>
            <a:endParaRPr sz="1500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8434F00-B3E2-4699-BBE4-B7BF9CC81B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335" y="2534920"/>
            <a:ext cx="4956175" cy="390652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EDD47B1-16BD-4693-8FD7-A1C2C75AD2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335" y="2009775"/>
            <a:ext cx="4337050" cy="40195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6DB22E2-8D2F-4184-B363-DB550C8B92EC}"/>
              </a:ext>
            </a:extLst>
          </p:cNvPr>
          <p:cNvSpPr txBox="1"/>
          <p:nvPr/>
        </p:nvSpPr>
        <p:spPr>
          <a:xfrm>
            <a:off x="6290310" y="2814320"/>
            <a:ext cx="4232275" cy="22758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latin typeface="양재붓꽃체L" panose="02020603020101020101" pitchFamily="18" charset="-127"/>
                <a:ea typeface="양재붓꽃체L" panose="02020603020101020101" pitchFamily="18" charset="-127"/>
              </a:rPr>
              <a:t>원래는 스키마에 가격의 속성을 </a:t>
            </a:r>
            <a:r>
              <a:rPr lang="en-US" altLang="ko-KR" sz="1200" dirty="0">
                <a:latin typeface="양재붓꽃체L" panose="02020603020101020101" pitchFamily="18" charset="-127"/>
                <a:ea typeface="양재붓꽃체L" panose="02020603020101020101" pitchFamily="18" charset="-127"/>
              </a:rPr>
              <a:t>String</a:t>
            </a:r>
            <a:r>
              <a:rPr lang="ko-KR" altLang="en-US" sz="1200" dirty="0">
                <a:latin typeface="양재붓꽃체L" panose="02020603020101020101" pitchFamily="18" charset="-127"/>
                <a:ea typeface="양재붓꽃체L" panose="02020603020101020101" pitchFamily="18" charset="-127"/>
              </a:rPr>
              <a:t>으로 하여 </a:t>
            </a:r>
            <a:endParaRPr lang="en-US" altLang="ko-KR" sz="1200" dirty="0">
              <a:latin typeface="양재붓꽃체L" panose="02020603020101020101" pitchFamily="18" charset="-127"/>
              <a:ea typeface="양재붓꽃체L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양재붓꽃체L" panose="02020603020101020101" pitchFamily="18" charset="-127"/>
                <a:ea typeface="양재붓꽃체L" panose="02020603020101020101" pitchFamily="18" charset="-127"/>
              </a:rPr>
              <a:t>“,(</a:t>
            </a:r>
            <a:r>
              <a:rPr lang="ko-KR" altLang="en-US" sz="1200" dirty="0">
                <a:latin typeface="양재붓꽃체L" panose="02020603020101020101" pitchFamily="18" charset="-127"/>
                <a:ea typeface="양재붓꽃체L" panose="02020603020101020101" pitchFamily="18" charset="-127"/>
              </a:rPr>
              <a:t>콤마</a:t>
            </a:r>
            <a:r>
              <a:rPr lang="en-US" altLang="ko-KR" sz="1200" dirty="0">
                <a:latin typeface="양재붓꽃체L" panose="02020603020101020101" pitchFamily="18" charset="-127"/>
                <a:ea typeface="양재붓꽃체L" panose="02020603020101020101" pitchFamily="18" charset="-127"/>
              </a:rPr>
              <a:t>)”</a:t>
            </a:r>
            <a:r>
              <a:rPr lang="ko-KR" altLang="en-US" sz="1200" dirty="0">
                <a:latin typeface="양재붓꽃체L" panose="02020603020101020101" pitchFamily="18" charset="-127"/>
                <a:ea typeface="양재붓꽃체L" panose="02020603020101020101" pitchFamily="18" charset="-127"/>
              </a:rPr>
              <a:t>와 </a:t>
            </a:r>
            <a:r>
              <a:rPr lang="en-US" altLang="ko-KR" sz="1200" dirty="0">
                <a:latin typeface="양재붓꽃체L" panose="02020603020101020101" pitchFamily="18" charset="-127"/>
                <a:ea typeface="양재붓꽃체L" panose="02020603020101020101" pitchFamily="18" charset="-127"/>
              </a:rPr>
              <a:t>“</a:t>
            </a:r>
            <a:r>
              <a:rPr lang="ko-KR" altLang="en-US" sz="1200" dirty="0">
                <a:latin typeface="양재붓꽃체L" panose="02020603020101020101" pitchFamily="18" charset="-127"/>
                <a:ea typeface="양재붓꽃체L" panose="02020603020101020101" pitchFamily="18" charset="-127"/>
              </a:rPr>
              <a:t>원</a:t>
            </a:r>
            <a:r>
              <a:rPr lang="en-US" altLang="ko-KR" sz="1200" dirty="0">
                <a:latin typeface="양재붓꽃체L" panose="02020603020101020101" pitchFamily="18" charset="-127"/>
                <a:ea typeface="양재붓꽃체L" panose="02020603020101020101" pitchFamily="18" charset="-127"/>
              </a:rPr>
              <a:t>”</a:t>
            </a:r>
            <a:r>
              <a:rPr lang="ko-KR" altLang="en-US" sz="1200" dirty="0">
                <a:latin typeface="양재붓꽃체L" panose="02020603020101020101" pitchFamily="18" charset="-127"/>
                <a:ea typeface="양재붓꽃체L" panose="02020603020101020101" pitchFamily="18" charset="-127"/>
              </a:rPr>
              <a:t>을 사용자가 직접 입력하는 방식으로</a:t>
            </a:r>
            <a:endParaRPr lang="en-US" altLang="ko-KR" sz="1200" dirty="0">
              <a:latin typeface="양재붓꽃체L" panose="02020603020101020101" pitchFamily="18" charset="-127"/>
              <a:ea typeface="양재붓꽃체L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양재붓꽃체L" panose="02020603020101020101" pitchFamily="18" charset="-127"/>
                <a:ea typeface="양재붓꽃체L" panose="02020603020101020101" pitchFamily="18" charset="-127"/>
              </a:rPr>
              <a:t>구상을 했지만 후에 장바구니에서 계산을 하려면</a:t>
            </a:r>
            <a:endParaRPr lang="en-US" altLang="ko-KR" sz="1200" dirty="0">
              <a:latin typeface="양재붓꽃체L" panose="02020603020101020101" pitchFamily="18" charset="-127"/>
              <a:ea typeface="양재붓꽃체L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양재붓꽃체L" panose="02020603020101020101" pitchFamily="18" charset="-127"/>
                <a:ea typeface="양재붓꽃체L" panose="02020603020101020101" pitchFamily="18" charset="-127"/>
              </a:rPr>
              <a:t>Num</a:t>
            </a:r>
            <a:r>
              <a:rPr lang="ko-KR" altLang="en-US" sz="1200" dirty="0">
                <a:latin typeface="양재붓꽃체L" panose="02020603020101020101" pitchFamily="18" charset="-127"/>
                <a:ea typeface="양재붓꽃체L" panose="02020603020101020101" pitchFamily="18" charset="-127"/>
              </a:rPr>
              <a:t>으로 바꿔야 하는 것을 깨닫고 </a:t>
            </a:r>
            <a:r>
              <a:rPr lang="en-US" altLang="ko-KR" sz="1200" dirty="0">
                <a:latin typeface="양재붓꽃체L" panose="02020603020101020101" pitchFamily="18" charset="-127"/>
                <a:ea typeface="양재붓꽃체L" panose="02020603020101020101" pitchFamily="18" charset="-127"/>
              </a:rPr>
              <a:t>num</a:t>
            </a:r>
            <a:r>
              <a:rPr lang="ko-KR" altLang="en-US" sz="1200" dirty="0">
                <a:latin typeface="양재붓꽃체L" panose="02020603020101020101" pitchFamily="18" charset="-127"/>
                <a:ea typeface="양재붓꽃체L" panose="02020603020101020101" pitchFamily="18" charset="-127"/>
              </a:rPr>
              <a:t>으로 바꾸고</a:t>
            </a:r>
            <a:endParaRPr lang="en-US" altLang="ko-KR" sz="1200" dirty="0">
              <a:latin typeface="양재붓꽃체L" panose="02020603020101020101" pitchFamily="18" charset="-127"/>
              <a:ea typeface="양재붓꽃체L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양재붓꽃체L" panose="02020603020101020101" pitchFamily="18" charset="-127"/>
                <a:ea typeface="양재붓꽃체L" panose="02020603020101020101" pitchFamily="18" charset="-127"/>
              </a:rPr>
              <a:t>대신 </a:t>
            </a:r>
            <a:r>
              <a:rPr lang="en-US" altLang="ko-KR" sz="1200" dirty="0">
                <a:latin typeface="양재붓꽃체L" panose="02020603020101020101" pitchFamily="18" charset="-127"/>
                <a:ea typeface="양재붓꽃체L" panose="02020603020101020101" pitchFamily="18" charset="-127"/>
              </a:rPr>
              <a:t>3</a:t>
            </a:r>
            <a:r>
              <a:rPr lang="ko-KR" altLang="en-US" sz="1200" dirty="0">
                <a:latin typeface="양재붓꽃체L" panose="02020603020101020101" pitchFamily="18" charset="-127"/>
                <a:ea typeface="양재붓꽃체L" panose="02020603020101020101" pitchFamily="18" charset="-127"/>
              </a:rPr>
              <a:t>자리 마다 </a:t>
            </a:r>
            <a:r>
              <a:rPr lang="en-US" altLang="ko-KR" sz="1200" dirty="0">
                <a:latin typeface="양재붓꽃체L" panose="02020603020101020101" pitchFamily="18" charset="-127"/>
                <a:ea typeface="양재붓꽃체L" panose="02020603020101020101" pitchFamily="18" charset="-127"/>
              </a:rPr>
              <a:t>,</a:t>
            </a:r>
            <a:r>
              <a:rPr lang="ko-KR" altLang="en-US" sz="1200" dirty="0">
                <a:latin typeface="양재붓꽃체L" panose="02020603020101020101" pitchFamily="18" charset="-127"/>
                <a:ea typeface="양재붓꽃체L" panose="02020603020101020101" pitchFamily="18" charset="-127"/>
              </a:rPr>
              <a:t>를 찍어주는 패턴을 추가했습니다</a:t>
            </a:r>
            <a:r>
              <a:rPr lang="en-US" altLang="ko-KR" sz="1200" dirty="0">
                <a:latin typeface="양재붓꽃체L" panose="02020603020101020101" pitchFamily="18" charset="-127"/>
                <a:ea typeface="양재붓꽃체L" panose="0202060302010102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200" dirty="0">
              <a:latin typeface="양재붓꽃체L" panose="02020603020101020101" pitchFamily="18" charset="-127"/>
              <a:ea typeface="양재붓꽃체L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양재붓꽃체L" panose="02020603020101020101" pitchFamily="18" charset="-127"/>
                <a:ea typeface="양재붓꽃체L" panose="02020603020101020101" pitchFamily="18" charset="-127"/>
              </a:rPr>
              <a:t>검색을 해보니 자바스크립트로 사용하는 방법이 많았으나</a:t>
            </a:r>
            <a:endParaRPr lang="en-US" altLang="ko-KR" sz="1200" dirty="0">
              <a:latin typeface="양재붓꽃체L" panose="02020603020101020101" pitchFamily="18" charset="-127"/>
              <a:ea typeface="양재붓꽃체L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err="1">
                <a:latin typeface="양재붓꽃체L" panose="02020603020101020101" pitchFamily="18" charset="-127"/>
                <a:ea typeface="양재붓꽃체L" panose="02020603020101020101" pitchFamily="18" charset="-127"/>
              </a:rPr>
              <a:t>Jstl</a:t>
            </a:r>
            <a:r>
              <a:rPr lang="ko-KR" altLang="en-US" sz="1200" dirty="0">
                <a:latin typeface="양재붓꽃체L" panose="02020603020101020101" pitchFamily="18" charset="-127"/>
                <a:ea typeface="양재붓꽃체L" panose="02020603020101020101" pitchFamily="18" charset="-127"/>
              </a:rPr>
              <a:t>의 </a:t>
            </a:r>
            <a:r>
              <a:rPr lang="en-US" altLang="ko-KR" sz="1200" dirty="0" err="1">
                <a:latin typeface="양재붓꽃체L" panose="02020603020101020101" pitchFamily="18" charset="-127"/>
                <a:ea typeface="양재붓꽃체L" panose="02020603020101020101" pitchFamily="18" charset="-127"/>
              </a:rPr>
              <a:t>fmt</a:t>
            </a:r>
            <a:r>
              <a:rPr lang="ko-KR" altLang="en-US" sz="1200" dirty="0">
                <a:latin typeface="양재붓꽃체L" panose="02020603020101020101" pitchFamily="18" charset="-127"/>
                <a:ea typeface="양재붓꽃체L" panose="02020603020101020101" pitchFamily="18" charset="-127"/>
              </a:rPr>
              <a:t>방식이 제일 깔끔해 보여서 채택했습니다</a:t>
            </a:r>
            <a:r>
              <a:rPr lang="en-US" altLang="ko-KR" sz="1200" dirty="0">
                <a:latin typeface="양재붓꽃체L" panose="02020603020101020101" pitchFamily="18" charset="-127"/>
                <a:ea typeface="양재붓꽃체L" panose="02020603020101020101" pitchFamily="18" charset="-127"/>
              </a:rPr>
              <a:t>.</a:t>
            </a:r>
            <a:endParaRPr lang="ko-KR" altLang="en-US" sz="1200" dirty="0">
              <a:latin typeface="양재붓꽃체L" panose="02020603020101020101" pitchFamily="18" charset="-127"/>
              <a:ea typeface="양재붓꽃체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2001235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7346B35-6509-402E-B51D-B2A6337324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710" y="1910715"/>
            <a:ext cx="5583555" cy="4705350"/>
          </a:xfrm>
          <a:prstGeom prst="rect">
            <a:avLst/>
          </a:prstGeom>
        </p:spPr>
      </p:pic>
      <p:sp>
        <p:nvSpPr>
          <p:cNvPr id="327" name="Google Shape;327;p11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28" name="Google Shape;328;p11"/>
          <p:cNvCxnSpPr/>
          <p:nvPr/>
        </p:nvCxnSpPr>
        <p:spPr>
          <a:xfrm>
            <a:off x="139700" y="491490"/>
            <a:ext cx="19939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29" name="Google Shape;329;p11"/>
          <p:cNvSpPr txBox="1"/>
          <p:nvPr/>
        </p:nvSpPr>
        <p:spPr>
          <a:xfrm>
            <a:off x="101600" y="158115"/>
            <a:ext cx="2134235" cy="307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Team1 </a:t>
            </a:r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파워포인트</a:t>
            </a:r>
          </a:p>
        </p:txBody>
      </p:sp>
      <p:sp>
        <p:nvSpPr>
          <p:cNvPr id="7" name="Google Shape;191;gd1edc10b5a_2_0">
            <a:extLst>
              <a:ext uri="{FF2B5EF4-FFF2-40B4-BE49-F238E27FC236}">
                <a16:creationId xmlns:a16="http://schemas.microsoft.com/office/drawing/2014/main" id="{F2739533-13E5-4BD9-BDDC-15AF9B468B9B}"/>
              </a:ext>
            </a:extLst>
          </p:cNvPr>
          <p:cNvSpPr txBox="1"/>
          <p:nvPr/>
        </p:nvSpPr>
        <p:spPr>
          <a:xfrm>
            <a:off x="1238250" y="652145"/>
            <a:ext cx="997585" cy="584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endParaRPr sz="3200" b="1" dirty="0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192;gd1edc10b5a_2_0">
            <a:extLst>
              <a:ext uri="{FF2B5EF4-FFF2-40B4-BE49-F238E27FC236}">
                <a16:creationId xmlns:a16="http://schemas.microsoft.com/office/drawing/2014/main" id="{7E97B313-54B5-4C83-ABC1-33D56521E7AE}"/>
              </a:ext>
            </a:extLst>
          </p:cNvPr>
          <p:cNvSpPr txBox="1"/>
          <p:nvPr/>
        </p:nvSpPr>
        <p:spPr>
          <a:xfrm>
            <a:off x="2263775" y="645160"/>
            <a:ext cx="3054350" cy="553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000" dirty="0">
                <a:solidFill>
                  <a:schemeClr val="accent4"/>
                </a:solidFill>
              </a:rPr>
              <a:t>개발 핵심코드</a:t>
            </a:r>
            <a:endParaRPr dirty="0"/>
          </a:p>
        </p:txBody>
      </p:sp>
      <p:sp>
        <p:nvSpPr>
          <p:cNvPr id="9" name="Google Shape;194;gd1edc10b5a_2_0">
            <a:extLst>
              <a:ext uri="{FF2B5EF4-FFF2-40B4-BE49-F238E27FC236}">
                <a16:creationId xmlns:a16="http://schemas.microsoft.com/office/drawing/2014/main" id="{1785CCB1-A9CD-4A70-AE49-7473ECCB0AE8}"/>
              </a:ext>
            </a:extLst>
          </p:cNvPr>
          <p:cNvSpPr txBox="1"/>
          <p:nvPr/>
        </p:nvSpPr>
        <p:spPr>
          <a:xfrm>
            <a:off x="2289175" y="1181100"/>
            <a:ext cx="3554095" cy="323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dirty="0">
                <a:solidFill>
                  <a:schemeClr val="accent4"/>
                </a:solidFill>
              </a:rPr>
              <a:t>3. </a:t>
            </a:r>
            <a:r>
              <a:rPr lang="ko-KR" altLang="en-US" sz="1500" b="1" dirty="0">
                <a:solidFill>
                  <a:schemeClr val="accent4"/>
                </a:solidFill>
              </a:rPr>
              <a:t>장바구니</a:t>
            </a:r>
            <a:endParaRPr sz="15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07D0341-530F-4AF5-BAF8-354A54E75CE7}"/>
              </a:ext>
            </a:extLst>
          </p:cNvPr>
          <p:cNvSpPr txBox="1"/>
          <p:nvPr/>
        </p:nvSpPr>
        <p:spPr>
          <a:xfrm>
            <a:off x="6261735" y="2172970"/>
            <a:ext cx="4321810" cy="36779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err="1">
                <a:latin typeface="양재붓꽃체L" panose="02020603020101020101" pitchFamily="18" charset="-127"/>
                <a:ea typeface="양재붓꽃체L" panose="02020603020101020101" pitchFamily="18" charset="-127"/>
              </a:rPr>
              <a:t>Jsp</a:t>
            </a:r>
            <a:r>
              <a:rPr lang="ko-KR" altLang="en-US" sz="1200" dirty="0">
                <a:latin typeface="양재붓꽃체L" panose="02020603020101020101" pitchFamily="18" charset="-127"/>
                <a:ea typeface="양재붓꽃체L" panose="02020603020101020101" pitchFamily="18" charset="-127"/>
              </a:rPr>
              <a:t>명 자체는 </a:t>
            </a:r>
            <a:r>
              <a:rPr lang="en-US" altLang="ko-KR" sz="1200" dirty="0" err="1">
                <a:latin typeface="양재붓꽃체L" panose="02020603020101020101" pitchFamily="18" charset="-127"/>
                <a:ea typeface="양재붓꽃체L" panose="02020603020101020101" pitchFamily="18" charset="-127"/>
              </a:rPr>
              <a:t>addCart.jsp</a:t>
            </a:r>
            <a:r>
              <a:rPr lang="en-US" altLang="ko-KR" sz="1200" dirty="0">
                <a:latin typeface="양재붓꽃체L" panose="02020603020101020101" pitchFamily="18" charset="-127"/>
                <a:ea typeface="양재붓꽃체L" panose="02020603020101020101" pitchFamily="18" charset="-127"/>
              </a:rPr>
              <a:t> </a:t>
            </a:r>
            <a:r>
              <a:rPr lang="ko-KR" altLang="en-US" sz="1200" dirty="0">
                <a:latin typeface="양재붓꽃체L" panose="02020603020101020101" pitchFamily="18" charset="-127"/>
                <a:ea typeface="양재붓꽃체L" panose="02020603020101020101" pitchFamily="18" charset="-127"/>
              </a:rPr>
              <a:t>라서 장바구니에 </a:t>
            </a:r>
            <a:endParaRPr lang="en-US" altLang="ko-KR" sz="1200" dirty="0">
              <a:latin typeface="양재붓꽃체L" panose="02020603020101020101" pitchFamily="18" charset="-127"/>
              <a:ea typeface="양재붓꽃체L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양재붓꽃체L" panose="02020603020101020101" pitchFamily="18" charset="-127"/>
                <a:ea typeface="양재붓꽃체L" panose="02020603020101020101" pitchFamily="18" charset="-127"/>
              </a:rPr>
              <a:t>추가용으로 만든 것 같지만</a:t>
            </a:r>
            <a:r>
              <a:rPr lang="en-US" altLang="ko-KR" sz="1200" dirty="0">
                <a:latin typeface="양재붓꽃체L" panose="02020603020101020101" pitchFamily="18" charset="-127"/>
                <a:ea typeface="양재붓꽃체L" panose="02020603020101020101" pitchFamily="18" charset="-127"/>
              </a:rPr>
              <a:t>,</a:t>
            </a:r>
            <a:r>
              <a:rPr lang="ko-KR" altLang="en-US" sz="1200" dirty="0">
                <a:latin typeface="양재붓꽃체L" panose="02020603020101020101" pitchFamily="18" charset="-127"/>
                <a:ea typeface="양재붓꽃체L" panose="02020603020101020101" pitchFamily="18" charset="-127"/>
              </a:rPr>
              <a:t> </a:t>
            </a:r>
            <a:endParaRPr lang="en-US" altLang="ko-KR" sz="1200" dirty="0">
              <a:latin typeface="양재붓꽃체L" panose="02020603020101020101" pitchFamily="18" charset="-127"/>
              <a:ea typeface="양재붓꽃체L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양재붓꽃체L" panose="02020603020101020101" pitchFamily="18" charset="-127"/>
                <a:ea typeface="양재붓꽃체L" panose="02020603020101020101" pitchFamily="18" charset="-127"/>
              </a:rPr>
              <a:t>If</a:t>
            </a:r>
            <a:r>
              <a:rPr lang="ko-KR" altLang="en-US" sz="1200" dirty="0">
                <a:latin typeface="양재붓꽃체L" panose="02020603020101020101" pitchFamily="18" charset="-127"/>
                <a:ea typeface="양재붓꽃체L" panose="02020603020101020101" pitchFamily="18" charset="-127"/>
              </a:rPr>
              <a:t>문을 이용해 추가를 담당하는 </a:t>
            </a:r>
            <a:r>
              <a:rPr lang="en-US" altLang="ko-KR" sz="1200" dirty="0" err="1">
                <a:latin typeface="양재붓꽃체L" panose="02020603020101020101" pitchFamily="18" charset="-127"/>
                <a:ea typeface="양재붓꽃체L" panose="02020603020101020101" pitchFamily="18" charset="-127"/>
              </a:rPr>
              <a:t>BookCartAddService</a:t>
            </a:r>
            <a:r>
              <a:rPr lang="ko-KR" altLang="en-US" sz="1200" dirty="0">
                <a:latin typeface="양재붓꽃체L" panose="02020603020101020101" pitchFamily="18" charset="-127"/>
                <a:ea typeface="양재붓꽃체L" panose="02020603020101020101" pitchFamily="18" charset="-127"/>
              </a:rPr>
              <a:t>와 </a:t>
            </a:r>
            <a:endParaRPr lang="en-US" altLang="ko-KR" sz="1200" dirty="0">
              <a:latin typeface="양재붓꽃체L" panose="02020603020101020101" pitchFamily="18" charset="-127"/>
              <a:ea typeface="양재붓꽃체L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양재붓꽃체L" panose="02020603020101020101" pitchFamily="18" charset="-127"/>
                <a:ea typeface="양재붓꽃체L" panose="02020603020101020101" pitchFamily="18" charset="-127"/>
              </a:rPr>
              <a:t>수량 증가를 위한 </a:t>
            </a:r>
            <a:r>
              <a:rPr lang="en-US" altLang="ko-KR" sz="1200" dirty="0" err="1">
                <a:latin typeface="양재붓꽃체L" panose="02020603020101020101" pitchFamily="18" charset="-127"/>
                <a:ea typeface="양재붓꽃체L" panose="02020603020101020101" pitchFamily="18" charset="-127"/>
              </a:rPr>
              <a:t>BookCartCountService</a:t>
            </a:r>
            <a:r>
              <a:rPr lang="ko-KR" altLang="en-US" sz="1200" dirty="0">
                <a:latin typeface="양재붓꽃체L" panose="02020603020101020101" pitchFamily="18" charset="-127"/>
                <a:ea typeface="양재붓꽃체L" panose="02020603020101020101" pitchFamily="18" charset="-127"/>
              </a:rPr>
              <a:t>를 분리해 </a:t>
            </a:r>
            <a:endParaRPr lang="en-US" altLang="ko-KR" sz="1200" dirty="0">
              <a:latin typeface="양재붓꽃체L" panose="02020603020101020101" pitchFamily="18" charset="-127"/>
              <a:ea typeface="양재붓꽃체L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양재붓꽃체L" panose="02020603020101020101" pitchFamily="18" charset="-127"/>
                <a:ea typeface="양재붓꽃체L" panose="02020603020101020101" pitchFamily="18" charset="-127"/>
              </a:rPr>
              <a:t>추가와 동시에 중복상품이 없는 경우 </a:t>
            </a:r>
            <a:endParaRPr lang="en-US" altLang="ko-KR" sz="1200" dirty="0">
              <a:latin typeface="양재붓꽃체L" panose="02020603020101020101" pitchFamily="18" charset="-127"/>
              <a:ea typeface="양재붓꽃체L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err="1">
                <a:latin typeface="양재붓꽃체L" panose="02020603020101020101" pitchFamily="18" charset="-127"/>
                <a:ea typeface="양재붓꽃체L" panose="02020603020101020101" pitchFamily="18" charset="-127"/>
              </a:rPr>
              <a:t>cartList</a:t>
            </a:r>
            <a:r>
              <a:rPr lang="ko-KR" altLang="en-US" sz="1200" dirty="0">
                <a:latin typeface="양재붓꽃체L" panose="02020603020101020101" pitchFamily="18" charset="-127"/>
                <a:ea typeface="양재붓꽃체L" panose="02020603020101020101" pitchFamily="18" charset="-127"/>
              </a:rPr>
              <a:t>의 </a:t>
            </a:r>
            <a:r>
              <a:rPr lang="en-US" altLang="ko-KR" sz="1200" dirty="0">
                <a:latin typeface="양재붓꽃체L" panose="02020603020101020101" pitchFamily="18" charset="-127"/>
                <a:ea typeface="양재붓꽃체L" panose="02020603020101020101" pitchFamily="18" charset="-127"/>
              </a:rPr>
              <a:t>list</a:t>
            </a:r>
            <a:r>
              <a:rPr lang="ko-KR" altLang="en-US" sz="1200" dirty="0">
                <a:latin typeface="양재붓꽃체L" panose="02020603020101020101" pitchFamily="18" charset="-127"/>
                <a:ea typeface="양재붓꽃체L" panose="02020603020101020101" pitchFamily="18" charset="-127"/>
              </a:rPr>
              <a:t>로 바로 추가하고</a:t>
            </a:r>
            <a:r>
              <a:rPr lang="en-US" altLang="ko-KR" sz="1200" dirty="0">
                <a:latin typeface="양재붓꽃체L" panose="02020603020101020101" pitchFamily="18" charset="-127"/>
                <a:ea typeface="양재붓꽃체L" panose="02020603020101020101" pitchFamily="18" charset="-127"/>
              </a:rPr>
              <a:t>,</a:t>
            </a:r>
            <a:r>
              <a:rPr lang="ko-KR" altLang="en-US" sz="1200" dirty="0">
                <a:latin typeface="양재붓꽃체L" panose="02020603020101020101" pitchFamily="18" charset="-127"/>
                <a:ea typeface="양재붓꽃체L" panose="02020603020101020101" pitchFamily="18" charset="-127"/>
              </a:rPr>
              <a:t> </a:t>
            </a:r>
            <a:endParaRPr lang="en-US" altLang="ko-KR" sz="1200" dirty="0">
              <a:latin typeface="양재붓꽃체L" panose="02020603020101020101" pitchFamily="18" charset="-127"/>
              <a:ea typeface="양재붓꽃체L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양재붓꽃체L" panose="02020603020101020101" pitchFamily="18" charset="-127"/>
                <a:ea typeface="양재붓꽃체L" panose="02020603020101020101" pitchFamily="18" charset="-127"/>
              </a:rPr>
              <a:t>중복 상품이 있는 경우 수량만 증가하도록</a:t>
            </a:r>
            <a:r>
              <a:rPr lang="en-US" altLang="ko-KR" sz="1200" dirty="0">
                <a:latin typeface="양재붓꽃체L" panose="02020603020101020101" pitchFamily="18" charset="-127"/>
                <a:ea typeface="양재붓꽃체L" panose="02020603020101020101" pitchFamily="18" charset="-127"/>
              </a:rPr>
              <a:t> </a:t>
            </a:r>
            <a:r>
              <a:rPr lang="ko-KR" altLang="en-US" sz="1200" dirty="0">
                <a:latin typeface="양재붓꽃체L" panose="02020603020101020101" pitchFamily="18" charset="-127"/>
                <a:ea typeface="양재붓꽃체L" panose="02020603020101020101" pitchFamily="18" charset="-127"/>
              </a:rPr>
              <a:t>개발하였습니다</a:t>
            </a:r>
            <a:r>
              <a:rPr lang="en-US" altLang="ko-KR" sz="1200" dirty="0">
                <a:latin typeface="양재붓꽃체L" panose="02020603020101020101" pitchFamily="18" charset="-127"/>
                <a:ea typeface="양재붓꽃체L" panose="0202060302010102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양재붓꽃체L" panose="02020603020101020101" pitchFamily="18" charset="-127"/>
                <a:ea typeface="양재붓꽃체L" panose="02020603020101020101" pitchFamily="18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양재붓꽃체L" panose="02020603020101020101" pitchFamily="18" charset="-127"/>
                <a:ea typeface="양재붓꽃체L" panose="02020603020101020101" pitchFamily="18" charset="-127"/>
              </a:rPr>
              <a:t>이런 구조 덕분에 장바구니 목록에서 </a:t>
            </a:r>
            <a:endParaRPr lang="en-US" altLang="ko-KR" sz="1200" dirty="0">
              <a:latin typeface="양재붓꽃체L" panose="02020603020101020101" pitchFamily="18" charset="-127"/>
              <a:ea typeface="양재붓꽃체L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양재붓꽃체L" panose="02020603020101020101" pitchFamily="18" charset="-127"/>
                <a:ea typeface="양재붓꽃체L" panose="02020603020101020101" pitchFamily="18" charset="-127"/>
              </a:rPr>
              <a:t>따로 </a:t>
            </a:r>
            <a:r>
              <a:rPr lang="en-US" altLang="ko-KR" sz="1200" dirty="0">
                <a:latin typeface="양재붓꽃체L" panose="02020603020101020101" pitchFamily="18" charset="-127"/>
                <a:ea typeface="양재붓꽃체L" panose="02020603020101020101" pitchFamily="18" charset="-127"/>
              </a:rPr>
              <a:t>count</a:t>
            </a:r>
            <a:r>
              <a:rPr lang="ko-KR" altLang="en-US" sz="1200" dirty="0">
                <a:latin typeface="양재붓꽃체L" panose="02020603020101020101" pitchFamily="18" charset="-127"/>
                <a:ea typeface="양재붓꽃체L" panose="02020603020101020101" pitchFamily="18" charset="-127"/>
              </a:rPr>
              <a:t>에 대한 추가적인 코딩을 하지 않고도 </a:t>
            </a:r>
            <a:endParaRPr lang="en-US" altLang="ko-KR" sz="1200" dirty="0">
              <a:latin typeface="양재붓꽃체L" panose="02020603020101020101" pitchFamily="18" charset="-127"/>
              <a:ea typeface="양재붓꽃체L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err="1">
                <a:latin typeface="양재붓꽃체L" panose="02020603020101020101" pitchFamily="18" charset="-127"/>
                <a:ea typeface="양재붓꽃체L" panose="02020603020101020101" pitchFamily="18" charset="-127"/>
              </a:rPr>
              <a:t>addCart.jsp</a:t>
            </a:r>
            <a:r>
              <a:rPr lang="ko-KR" altLang="en-US" sz="1200" dirty="0">
                <a:latin typeface="양재붓꽃체L" panose="02020603020101020101" pitchFamily="18" charset="-127"/>
                <a:ea typeface="양재붓꽃체L" panose="02020603020101020101" pitchFamily="18" charset="-127"/>
              </a:rPr>
              <a:t>만</a:t>
            </a:r>
            <a:r>
              <a:rPr lang="en-US" altLang="ko-KR" sz="1200" dirty="0">
                <a:latin typeface="양재붓꽃체L" panose="02020603020101020101" pitchFamily="18" charset="-127"/>
                <a:ea typeface="양재붓꽃체L" panose="02020603020101020101" pitchFamily="18" charset="-127"/>
              </a:rPr>
              <a:t> </a:t>
            </a:r>
            <a:r>
              <a:rPr lang="ko-KR" altLang="en-US" sz="1200" dirty="0">
                <a:latin typeface="양재붓꽃체L" panose="02020603020101020101" pitchFamily="18" charset="-127"/>
                <a:ea typeface="양재붓꽃체L" panose="02020603020101020101" pitchFamily="18" charset="-127"/>
              </a:rPr>
              <a:t>활용하여 수량변경이 가능하도록 </a:t>
            </a:r>
            <a:endParaRPr lang="en-US" altLang="ko-KR" sz="1200" dirty="0">
              <a:latin typeface="양재붓꽃체L" panose="02020603020101020101" pitchFamily="18" charset="-127"/>
              <a:ea typeface="양재붓꽃체L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양재붓꽃체L" panose="02020603020101020101" pitchFamily="18" charset="-127"/>
                <a:ea typeface="양재붓꽃체L" panose="02020603020101020101" pitchFamily="18" charset="-127"/>
              </a:rPr>
              <a:t>기능을 구현해냈습니다</a:t>
            </a:r>
            <a:r>
              <a:rPr lang="en-US" altLang="ko-KR" dirty="0">
                <a:latin typeface="양재붓꽃체L" panose="02020603020101020101" pitchFamily="18" charset="-127"/>
                <a:ea typeface="양재붓꽃체L" panose="02020603020101020101" pitchFamily="18" charset="-127"/>
              </a:rPr>
              <a:t>.</a:t>
            </a:r>
          </a:p>
          <a:p>
            <a:endParaRPr lang="ko-KR" altLang="en-US" dirty="0">
              <a:latin typeface="양재붓꽃체L" panose="02020603020101020101" pitchFamily="18" charset="-127"/>
              <a:ea typeface="양재붓꽃체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4765943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1155bea9381_1_195"/>
          <p:cNvSpPr/>
          <p:nvPr/>
        </p:nvSpPr>
        <p:spPr>
          <a:xfrm>
            <a:off x="0" y="-81250"/>
            <a:ext cx="12192000" cy="1638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89" name="Google Shape;589;g1155bea9381_1_1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975800"/>
            <a:ext cx="7728248" cy="46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590" name="Google Shape;590;g1155bea9381_1_195"/>
          <p:cNvSpPr txBox="1"/>
          <p:nvPr/>
        </p:nvSpPr>
        <p:spPr>
          <a:xfrm>
            <a:off x="2467995" y="1557050"/>
            <a:ext cx="12687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b="1" i="1" dirty="0" err="1"/>
              <a:t>List.jsp</a:t>
            </a:r>
            <a:endParaRPr sz="1900" b="1" i="1" dirty="0"/>
          </a:p>
        </p:txBody>
      </p:sp>
      <p:sp>
        <p:nvSpPr>
          <p:cNvPr id="591" name="Google Shape;591;g1155bea9381_1_195"/>
          <p:cNvSpPr txBox="1"/>
          <p:nvPr/>
        </p:nvSpPr>
        <p:spPr>
          <a:xfrm>
            <a:off x="7888850" y="2034050"/>
            <a:ext cx="36651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모든 사용자가 검색기능을 사용할 수 있도록 작성한 코드</a:t>
            </a:r>
            <a:endParaRPr sz="2000"/>
          </a:p>
        </p:txBody>
      </p:sp>
      <p:sp>
        <p:nvSpPr>
          <p:cNvPr id="593" name="Google Shape;593;g1155bea9381_1_195"/>
          <p:cNvSpPr/>
          <p:nvPr/>
        </p:nvSpPr>
        <p:spPr>
          <a:xfrm>
            <a:off x="9790700" y="6429375"/>
            <a:ext cx="2323500" cy="3159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solidFill>
                <a:schemeClr val="lt1"/>
              </a:solidFill>
            </a:endParaRPr>
          </a:p>
        </p:txBody>
      </p:sp>
      <p:sp>
        <p:nvSpPr>
          <p:cNvPr id="11" name="Google Shape;329;p11">
            <a:extLst>
              <a:ext uri="{FF2B5EF4-FFF2-40B4-BE49-F238E27FC236}">
                <a16:creationId xmlns:a16="http://schemas.microsoft.com/office/drawing/2014/main" id="{4B6D9513-97BF-43B0-8795-BC3825E7CCF1}"/>
              </a:ext>
            </a:extLst>
          </p:cNvPr>
          <p:cNvSpPr txBox="1"/>
          <p:nvPr/>
        </p:nvSpPr>
        <p:spPr>
          <a:xfrm>
            <a:off x="101600" y="158115"/>
            <a:ext cx="2134235" cy="307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Team1 </a:t>
            </a:r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파워포인트</a:t>
            </a:r>
          </a:p>
        </p:txBody>
      </p:sp>
      <p:sp>
        <p:nvSpPr>
          <p:cNvPr id="12" name="Google Shape;191;gd1edc10b5a_2_0">
            <a:extLst>
              <a:ext uri="{FF2B5EF4-FFF2-40B4-BE49-F238E27FC236}">
                <a16:creationId xmlns:a16="http://schemas.microsoft.com/office/drawing/2014/main" id="{CC3A7BD8-D940-46B4-90B8-FCE3AE132E95}"/>
              </a:ext>
            </a:extLst>
          </p:cNvPr>
          <p:cNvSpPr txBox="1"/>
          <p:nvPr/>
        </p:nvSpPr>
        <p:spPr>
          <a:xfrm>
            <a:off x="1238250" y="652145"/>
            <a:ext cx="997585" cy="584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endParaRPr sz="3200" b="1" dirty="0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92;gd1edc10b5a_2_0">
            <a:extLst>
              <a:ext uri="{FF2B5EF4-FFF2-40B4-BE49-F238E27FC236}">
                <a16:creationId xmlns:a16="http://schemas.microsoft.com/office/drawing/2014/main" id="{9740CD2F-8A83-411D-B11A-46D892CC171B}"/>
              </a:ext>
            </a:extLst>
          </p:cNvPr>
          <p:cNvSpPr txBox="1"/>
          <p:nvPr/>
        </p:nvSpPr>
        <p:spPr>
          <a:xfrm>
            <a:off x="2263775" y="645160"/>
            <a:ext cx="3054350" cy="553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000" dirty="0">
                <a:solidFill>
                  <a:schemeClr val="accent4"/>
                </a:solidFill>
              </a:rPr>
              <a:t>개발 핵심코드</a:t>
            </a:r>
            <a:endParaRPr dirty="0"/>
          </a:p>
        </p:txBody>
      </p:sp>
      <p:cxnSp>
        <p:nvCxnSpPr>
          <p:cNvPr id="15" name="Google Shape;599;g1155bea9381_1_349">
            <a:extLst>
              <a:ext uri="{FF2B5EF4-FFF2-40B4-BE49-F238E27FC236}">
                <a16:creationId xmlns:a16="http://schemas.microsoft.com/office/drawing/2014/main" id="{8578FF5A-488A-4B5A-B8E0-E1DF3584FFF7}"/>
              </a:ext>
            </a:extLst>
          </p:cNvPr>
          <p:cNvCxnSpPr/>
          <p:nvPr/>
        </p:nvCxnSpPr>
        <p:spPr>
          <a:xfrm>
            <a:off x="139700" y="491296"/>
            <a:ext cx="19938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6" name="Google Shape;604;g1155bea9381_1_349">
            <a:extLst>
              <a:ext uri="{FF2B5EF4-FFF2-40B4-BE49-F238E27FC236}">
                <a16:creationId xmlns:a16="http://schemas.microsoft.com/office/drawing/2014/main" id="{C82D427C-EBCD-4532-928E-9B0B83EDA873}"/>
              </a:ext>
            </a:extLst>
          </p:cNvPr>
          <p:cNvSpPr txBox="1"/>
          <p:nvPr/>
        </p:nvSpPr>
        <p:spPr>
          <a:xfrm>
            <a:off x="2172000" y="1165428"/>
            <a:ext cx="35541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dirty="0">
                <a:solidFill>
                  <a:schemeClr val="accent4"/>
                </a:solidFill>
              </a:rPr>
              <a:t>4-1. </a:t>
            </a:r>
            <a:r>
              <a:rPr lang="en-US" altLang="ko-KR" sz="1500" b="1" dirty="0" err="1">
                <a:solidFill>
                  <a:schemeClr val="accent4"/>
                </a:solidFill>
              </a:rPr>
              <a:t>QnA</a:t>
            </a:r>
            <a:r>
              <a:rPr lang="en-US" altLang="ko-KR" sz="1500" b="1" dirty="0">
                <a:solidFill>
                  <a:schemeClr val="accent4"/>
                </a:solidFill>
              </a:rPr>
              <a:t> -</a:t>
            </a:r>
            <a:r>
              <a:rPr lang="en-US" sz="1500" b="1" dirty="0">
                <a:solidFill>
                  <a:schemeClr val="accent4"/>
                </a:solidFill>
              </a:rPr>
              <a:t> </a:t>
            </a:r>
            <a:r>
              <a:rPr lang="en-US" sz="1500" b="1" dirty="0" err="1">
                <a:solidFill>
                  <a:schemeClr val="accent4"/>
                </a:solidFill>
              </a:rPr>
              <a:t>검색</a:t>
            </a:r>
            <a:r>
              <a:rPr lang="en-US" sz="1500" b="1" dirty="0">
                <a:solidFill>
                  <a:schemeClr val="accent4"/>
                </a:solidFill>
              </a:rPr>
              <a:t> </a:t>
            </a:r>
            <a:r>
              <a:rPr lang="en-US" sz="1500" b="1" dirty="0" err="1">
                <a:solidFill>
                  <a:schemeClr val="accent4"/>
                </a:solidFill>
              </a:rPr>
              <a:t>기능을</a:t>
            </a:r>
            <a:r>
              <a:rPr lang="en-US" sz="1500" b="1" dirty="0">
                <a:solidFill>
                  <a:schemeClr val="accent4"/>
                </a:solidFill>
              </a:rPr>
              <a:t> </a:t>
            </a:r>
            <a:r>
              <a:rPr lang="en-US" sz="1500" b="1" dirty="0" err="1">
                <a:solidFill>
                  <a:schemeClr val="accent4"/>
                </a:solidFill>
              </a:rPr>
              <a:t>위한</a:t>
            </a:r>
            <a:r>
              <a:rPr lang="en-US" sz="1500" b="1" dirty="0">
                <a:solidFill>
                  <a:schemeClr val="accent4"/>
                </a:solidFill>
              </a:rPr>
              <a:t> </a:t>
            </a:r>
            <a:r>
              <a:rPr lang="en-US" sz="1500" b="1" dirty="0" err="1">
                <a:solidFill>
                  <a:schemeClr val="accent4"/>
                </a:solidFill>
              </a:rPr>
              <a:t>코드</a:t>
            </a:r>
            <a:r>
              <a:rPr lang="en-US" sz="1500" b="1" dirty="0">
                <a:solidFill>
                  <a:schemeClr val="accent4"/>
                </a:solidFill>
              </a:rPr>
              <a:t>(JSP)</a:t>
            </a:r>
            <a:endParaRPr sz="1500" b="1" dirty="0"/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g1155bea9381_1_349"/>
          <p:cNvSpPr/>
          <p:nvPr/>
        </p:nvSpPr>
        <p:spPr>
          <a:xfrm>
            <a:off x="0" y="-81250"/>
            <a:ext cx="12192000" cy="1638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2" name="Google Shape;602;g1155bea9381_1_349"/>
          <p:cNvSpPr txBox="1"/>
          <p:nvPr/>
        </p:nvSpPr>
        <p:spPr>
          <a:xfrm>
            <a:off x="2467995" y="1557050"/>
            <a:ext cx="12687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b="1" i="1"/>
              <a:t>QnaDAO</a:t>
            </a:r>
            <a:endParaRPr sz="1900" b="1" i="1"/>
          </a:p>
        </p:txBody>
      </p:sp>
      <p:sp>
        <p:nvSpPr>
          <p:cNvPr id="603" name="Google Shape;603;g1155bea9381_1_349"/>
          <p:cNvSpPr txBox="1"/>
          <p:nvPr/>
        </p:nvSpPr>
        <p:spPr>
          <a:xfrm>
            <a:off x="7888850" y="2034050"/>
            <a:ext cx="36651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 검색을 대한 문자열 메소드 작성</a:t>
            </a:r>
            <a:endParaRPr sz="2000"/>
          </a:p>
        </p:txBody>
      </p:sp>
      <p:sp>
        <p:nvSpPr>
          <p:cNvPr id="604" name="Google Shape;604;g1155bea9381_1_349"/>
          <p:cNvSpPr txBox="1"/>
          <p:nvPr/>
        </p:nvSpPr>
        <p:spPr>
          <a:xfrm>
            <a:off x="2172000" y="1165428"/>
            <a:ext cx="35541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dirty="0">
                <a:solidFill>
                  <a:schemeClr val="accent4"/>
                </a:solidFill>
              </a:rPr>
              <a:t>4-2. </a:t>
            </a:r>
            <a:r>
              <a:rPr lang="en-US" altLang="ko-KR" sz="1500" b="1" dirty="0" err="1">
                <a:solidFill>
                  <a:schemeClr val="accent4"/>
                </a:solidFill>
              </a:rPr>
              <a:t>QnA</a:t>
            </a:r>
            <a:r>
              <a:rPr lang="en-US" altLang="ko-KR" sz="1500" b="1" dirty="0">
                <a:solidFill>
                  <a:schemeClr val="accent4"/>
                </a:solidFill>
              </a:rPr>
              <a:t> - </a:t>
            </a:r>
            <a:r>
              <a:rPr lang="en-US" sz="1500" b="1" dirty="0" err="1">
                <a:solidFill>
                  <a:schemeClr val="accent4"/>
                </a:solidFill>
              </a:rPr>
              <a:t>검색</a:t>
            </a:r>
            <a:r>
              <a:rPr lang="en-US" sz="1500" b="1" dirty="0">
                <a:solidFill>
                  <a:schemeClr val="accent4"/>
                </a:solidFill>
              </a:rPr>
              <a:t> </a:t>
            </a:r>
            <a:r>
              <a:rPr lang="en-US" sz="1500" b="1" dirty="0" err="1">
                <a:solidFill>
                  <a:schemeClr val="accent4"/>
                </a:solidFill>
              </a:rPr>
              <a:t>기능을</a:t>
            </a:r>
            <a:r>
              <a:rPr lang="en-US" sz="1500" b="1" dirty="0">
                <a:solidFill>
                  <a:schemeClr val="accent4"/>
                </a:solidFill>
              </a:rPr>
              <a:t> </a:t>
            </a:r>
            <a:r>
              <a:rPr lang="en-US" sz="1500" b="1" dirty="0" err="1">
                <a:solidFill>
                  <a:schemeClr val="accent4"/>
                </a:solidFill>
              </a:rPr>
              <a:t>위한</a:t>
            </a:r>
            <a:r>
              <a:rPr lang="en-US" sz="1500" b="1" dirty="0">
                <a:solidFill>
                  <a:schemeClr val="accent4"/>
                </a:solidFill>
              </a:rPr>
              <a:t> </a:t>
            </a:r>
            <a:r>
              <a:rPr lang="en-US" sz="1500" b="1" dirty="0" err="1">
                <a:solidFill>
                  <a:schemeClr val="accent4"/>
                </a:solidFill>
              </a:rPr>
              <a:t>코드</a:t>
            </a:r>
            <a:r>
              <a:rPr lang="en-US" sz="1500" b="1" dirty="0">
                <a:solidFill>
                  <a:schemeClr val="accent4"/>
                </a:solidFill>
              </a:rPr>
              <a:t>(JSP)</a:t>
            </a:r>
            <a:endParaRPr sz="1500" b="1" dirty="0"/>
          </a:p>
        </p:txBody>
      </p:sp>
      <p:pic>
        <p:nvPicPr>
          <p:cNvPr id="605" name="Google Shape;605;g1155bea9381_1_3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034050"/>
            <a:ext cx="7760000" cy="4611975"/>
          </a:xfrm>
          <a:prstGeom prst="rect">
            <a:avLst/>
          </a:prstGeom>
          <a:noFill/>
          <a:ln>
            <a:noFill/>
          </a:ln>
        </p:spPr>
      </p:pic>
      <p:sp>
        <p:nvSpPr>
          <p:cNvPr id="606" name="Google Shape;606;g1155bea9381_1_349"/>
          <p:cNvSpPr/>
          <p:nvPr/>
        </p:nvSpPr>
        <p:spPr>
          <a:xfrm>
            <a:off x="9790700" y="6429375"/>
            <a:ext cx="2323500" cy="3159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solidFill>
                <a:schemeClr val="lt1"/>
              </a:solidFill>
            </a:endParaRPr>
          </a:p>
        </p:txBody>
      </p:sp>
      <p:sp>
        <p:nvSpPr>
          <p:cNvPr id="12" name="Google Shape;329;p11">
            <a:extLst>
              <a:ext uri="{FF2B5EF4-FFF2-40B4-BE49-F238E27FC236}">
                <a16:creationId xmlns:a16="http://schemas.microsoft.com/office/drawing/2014/main" id="{A53D0C83-776B-4F2A-BEA8-AF461B77C33A}"/>
              </a:ext>
            </a:extLst>
          </p:cNvPr>
          <p:cNvSpPr txBox="1"/>
          <p:nvPr/>
        </p:nvSpPr>
        <p:spPr>
          <a:xfrm>
            <a:off x="101600" y="158115"/>
            <a:ext cx="2134235" cy="307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Team1 </a:t>
            </a:r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파워포인트</a:t>
            </a:r>
          </a:p>
        </p:txBody>
      </p:sp>
      <p:sp>
        <p:nvSpPr>
          <p:cNvPr id="13" name="Google Shape;191;gd1edc10b5a_2_0">
            <a:extLst>
              <a:ext uri="{FF2B5EF4-FFF2-40B4-BE49-F238E27FC236}">
                <a16:creationId xmlns:a16="http://schemas.microsoft.com/office/drawing/2014/main" id="{B7D356F8-DDF7-495F-9124-1E89ADC48C80}"/>
              </a:ext>
            </a:extLst>
          </p:cNvPr>
          <p:cNvSpPr txBox="1"/>
          <p:nvPr/>
        </p:nvSpPr>
        <p:spPr>
          <a:xfrm>
            <a:off x="1238250" y="652145"/>
            <a:ext cx="997585" cy="584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endParaRPr sz="3200" b="1" dirty="0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92;gd1edc10b5a_2_0">
            <a:extLst>
              <a:ext uri="{FF2B5EF4-FFF2-40B4-BE49-F238E27FC236}">
                <a16:creationId xmlns:a16="http://schemas.microsoft.com/office/drawing/2014/main" id="{E0BF7B03-2A93-472F-9F3A-E8A37E41E4E3}"/>
              </a:ext>
            </a:extLst>
          </p:cNvPr>
          <p:cNvSpPr txBox="1"/>
          <p:nvPr/>
        </p:nvSpPr>
        <p:spPr>
          <a:xfrm>
            <a:off x="2263775" y="645160"/>
            <a:ext cx="3054350" cy="553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000" dirty="0">
                <a:solidFill>
                  <a:schemeClr val="accent4"/>
                </a:solidFill>
              </a:rPr>
              <a:t>개발 핵심코드</a:t>
            </a:r>
            <a:endParaRPr dirty="0"/>
          </a:p>
        </p:txBody>
      </p:sp>
      <p:cxnSp>
        <p:nvCxnSpPr>
          <p:cNvPr id="16" name="Google Shape;599;g1155bea9381_1_349">
            <a:extLst>
              <a:ext uri="{FF2B5EF4-FFF2-40B4-BE49-F238E27FC236}">
                <a16:creationId xmlns:a16="http://schemas.microsoft.com/office/drawing/2014/main" id="{B04698F0-E970-47C0-8D08-93A807084817}"/>
              </a:ext>
            </a:extLst>
          </p:cNvPr>
          <p:cNvCxnSpPr/>
          <p:nvPr/>
        </p:nvCxnSpPr>
        <p:spPr>
          <a:xfrm>
            <a:off x="139700" y="491296"/>
            <a:ext cx="19938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357927309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g1155bea9381_1_349"/>
          <p:cNvSpPr/>
          <p:nvPr/>
        </p:nvSpPr>
        <p:spPr>
          <a:xfrm>
            <a:off x="0" y="-81250"/>
            <a:ext cx="12192000" cy="1638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2" name="Google Shape;602;g1155bea9381_1_349"/>
          <p:cNvSpPr txBox="1"/>
          <p:nvPr/>
        </p:nvSpPr>
        <p:spPr>
          <a:xfrm>
            <a:off x="2467995" y="1557050"/>
            <a:ext cx="12687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b="1" i="1"/>
              <a:t>QnaDAO</a:t>
            </a:r>
            <a:endParaRPr sz="1900" b="1" i="1"/>
          </a:p>
        </p:txBody>
      </p:sp>
      <p:sp>
        <p:nvSpPr>
          <p:cNvPr id="604" name="Google Shape;604;g1155bea9381_1_349"/>
          <p:cNvSpPr txBox="1"/>
          <p:nvPr/>
        </p:nvSpPr>
        <p:spPr>
          <a:xfrm>
            <a:off x="2172000" y="1165428"/>
            <a:ext cx="35541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dirty="0">
                <a:solidFill>
                  <a:schemeClr val="accent4"/>
                </a:solidFill>
              </a:rPr>
              <a:t>5. </a:t>
            </a:r>
            <a:r>
              <a:rPr lang="ko-KR" altLang="en-US" sz="1500" b="1" dirty="0">
                <a:solidFill>
                  <a:schemeClr val="accent4"/>
                </a:solidFill>
              </a:rPr>
              <a:t>등급관리</a:t>
            </a:r>
            <a:endParaRPr sz="1500" b="1" dirty="0"/>
          </a:p>
        </p:txBody>
      </p:sp>
      <p:sp>
        <p:nvSpPr>
          <p:cNvPr id="606" name="Google Shape;606;g1155bea9381_1_349"/>
          <p:cNvSpPr/>
          <p:nvPr/>
        </p:nvSpPr>
        <p:spPr>
          <a:xfrm>
            <a:off x="9790700" y="6429375"/>
            <a:ext cx="2323500" cy="3159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solidFill>
                <a:schemeClr val="lt1"/>
              </a:solidFill>
            </a:endParaRPr>
          </a:p>
        </p:txBody>
      </p:sp>
      <p:sp>
        <p:nvSpPr>
          <p:cNvPr id="12" name="Google Shape;329;p11">
            <a:extLst>
              <a:ext uri="{FF2B5EF4-FFF2-40B4-BE49-F238E27FC236}">
                <a16:creationId xmlns:a16="http://schemas.microsoft.com/office/drawing/2014/main" id="{A53D0C83-776B-4F2A-BEA8-AF461B77C33A}"/>
              </a:ext>
            </a:extLst>
          </p:cNvPr>
          <p:cNvSpPr txBox="1"/>
          <p:nvPr/>
        </p:nvSpPr>
        <p:spPr>
          <a:xfrm>
            <a:off x="101600" y="158115"/>
            <a:ext cx="2134235" cy="307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Team1 </a:t>
            </a:r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파워포인트</a:t>
            </a:r>
          </a:p>
        </p:txBody>
      </p:sp>
      <p:sp>
        <p:nvSpPr>
          <p:cNvPr id="13" name="Google Shape;191;gd1edc10b5a_2_0">
            <a:extLst>
              <a:ext uri="{FF2B5EF4-FFF2-40B4-BE49-F238E27FC236}">
                <a16:creationId xmlns:a16="http://schemas.microsoft.com/office/drawing/2014/main" id="{B7D356F8-DDF7-495F-9124-1E89ADC48C80}"/>
              </a:ext>
            </a:extLst>
          </p:cNvPr>
          <p:cNvSpPr txBox="1"/>
          <p:nvPr/>
        </p:nvSpPr>
        <p:spPr>
          <a:xfrm>
            <a:off x="1238250" y="652145"/>
            <a:ext cx="997585" cy="584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endParaRPr sz="3200" b="1" dirty="0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92;gd1edc10b5a_2_0">
            <a:extLst>
              <a:ext uri="{FF2B5EF4-FFF2-40B4-BE49-F238E27FC236}">
                <a16:creationId xmlns:a16="http://schemas.microsoft.com/office/drawing/2014/main" id="{E0BF7B03-2A93-472F-9F3A-E8A37E41E4E3}"/>
              </a:ext>
            </a:extLst>
          </p:cNvPr>
          <p:cNvSpPr txBox="1"/>
          <p:nvPr/>
        </p:nvSpPr>
        <p:spPr>
          <a:xfrm>
            <a:off x="2263775" y="645160"/>
            <a:ext cx="3054350" cy="553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000" dirty="0">
                <a:solidFill>
                  <a:schemeClr val="accent4"/>
                </a:solidFill>
              </a:rPr>
              <a:t>개발 핵심코드</a:t>
            </a:r>
            <a:endParaRPr dirty="0"/>
          </a:p>
        </p:txBody>
      </p:sp>
      <p:cxnSp>
        <p:nvCxnSpPr>
          <p:cNvPr id="16" name="Google Shape;599;g1155bea9381_1_349">
            <a:extLst>
              <a:ext uri="{FF2B5EF4-FFF2-40B4-BE49-F238E27FC236}">
                <a16:creationId xmlns:a16="http://schemas.microsoft.com/office/drawing/2014/main" id="{B04698F0-E970-47C0-8D08-93A807084817}"/>
              </a:ext>
            </a:extLst>
          </p:cNvPr>
          <p:cNvCxnSpPr/>
          <p:nvPr/>
        </p:nvCxnSpPr>
        <p:spPr>
          <a:xfrm>
            <a:off x="139700" y="491296"/>
            <a:ext cx="19938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7" name="직사각형 4">
            <a:extLst>
              <a:ext uri="{FF2B5EF4-FFF2-40B4-BE49-F238E27FC236}">
                <a16:creationId xmlns:a16="http://schemas.microsoft.com/office/drawing/2014/main" id="{E9ACC7B4-D971-4F73-AD95-6CF38D7DDC30}"/>
              </a:ext>
            </a:extLst>
          </p:cNvPr>
          <p:cNvSpPr txBox="1"/>
          <p:nvPr/>
        </p:nvSpPr>
        <p:spPr>
          <a:xfrm>
            <a:off x="7398235" y="3446351"/>
            <a:ext cx="4470400" cy="1733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list</a:t>
            </a:r>
            <a:r>
              <a:rPr lang="ko-KR" altLang="en-US" dirty="0"/>
              <a:t>.</a:t>
            </a:r>
            <a:r>
              <a:rPr lang="en-US" altLang="ko-KR" dirty="0" err="1"/>
              <a:t>jsp</a:t>
            </a:r>
            <a:r>
              <a:rPr lang="ko-KR" altLang="en-US" dirty="0"/>
              <a:t> 내에서 등급 등록, 등급 수정, 등급 삭제를 하기 위해 </a:t>
            </a:r>
          </a:p>
          <a:p>
            <a:r>
              <a:rPr lang="en-US" altLang="ko-KR" dirty="0"/>
              <a:t>div class = form group</a:t>
            </a:r>
            <a:r>
              <a:rPr lang="ko-KR" altLang="en-US" dirty="0"/>
              <a:t> 두 부분으로 나눠서 작성</a:t>
            </a:r>
          </a:p>
          <a:p>
            <a:r>
              <a:rPr lang="ko-KR" altLang="en-US" dirty="0"/>
              <a:t>등급 수정과 삭제는 각각의 </a:t>
            </a:r>
            <a:r>
              <a:rPr lang="en-US" altLang="ko-KR" dirty="0"/>
              <a:t>tr</a:t>
            </a:r>
            <a:r>
              <a:rPr lang="ko-KR" altLang="en-US" dirty="0"/>
              <a:t>에 적용된</a:t>
            </a:r>
          </a:p>
          <a:p>
            <a:r>
              <a:rPr lang="en-US" altLang="ko-KR" dirty="0" err="1"/>
              <a:t>gradeNo</a:t>
            </a:r>
            <a:r>
              <a:rPr lang="ko-KR" altLang="en-US" dirty="0"/>
              <a:t>를 넘겨받아 수정</a:t>
            </a:r>
            <a:r>
              <a:rPr lang="en-US" altLang="ko-KR" dirty="0"/>
              <a:t> or</a:t>
            </a:r>
            <a:r>
              <a:rPr lang="ko-KR" altLang="en-US" dirty="0"/>
              <a:t> 삭제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0B5C13F1-2B62-47DA-8BCA-71F8168B184D}"/>
              </a:ext>
            </a:extLst>
          </p:cNvPr>
          <p:cNvPicPr/>
          <p:nvPr/>
        </p:nvPicPr>
        <p:blipFill rotWithShape="1">
          <a:blip r:embed="rId3">
            <a:alphaModFix/>
            <a:lum/>
          </a:blip>
          <a:stretch>
            <a:fillRect/>
          </a:stretch>
        </p:blipFill>
        <p:spPr>
          <a:xfrm>
            <a:off x="1068401" y="1625572"/>
            <a:ext cx="5995604" cy="294005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3698C6AC-DCC7-4EE4-9645-2F85BD2662F5}"/>
              </a:ext>
            </a:extLst>
          </p:cNvPr>
          <p:cNvPicPr/>
          <p:nvPr/>
        </p:nvPicPr>
        <p:blipFill rotWithShape="1">
          <a:blip r:embed="rId4">
            <a:alphaModFix/>
            <a:lum/>
          </a:blip>
          <a:stretch>
            <a:fillRect/>
          </a:stretch>
        </p:blipFill>
        <p:spPr>
          <a:xfrm>
            <a:off x="1612531" y="4565623"/>
            <a:ext cx="5241574" cy="2241550"/>
          </a:xfrm>
          <a:prstGeom prst="rect">
            <a:avLst/>
          </a:prstGeom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Rect 0"/>
          <p:cNvSpPr>
            <a:spLocks/>
          </p:cNvSpPr>
          <p:nvPr/>
        </p:nvSpPr>
        <p:spPr>
          <a:xfrm>
            <a:off x="0" y="-1"/>
            <a:ext cx="12193270" cy="1626669"/>
          </a:xfrm>
          <a:prstGeom prst="rect">
            <a:avLst/>
          </a:prstGeom>
          <a:solidFill>
            <a:schemeClr val="lt2"/>
          </a:solidFill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 b="0" i="0" strike="noStrike" cap="none" dirty="0">
              <a:solidFill>
                <a:schemeClr val="lt1"/>
              </a:solidFill>
              <a:latin typeface="Arial" charset="0"/>
              <a:ea typeface="Arial" charset="0"/>
            </a:endParaRPr>
          </a:p>
        </p:txBody>
      </p:sp>
      <p:sp>
        <p:nvSpPr>
          <p:cNvPr id="1005" name="Rect 0"/>
          <p:cNvSpPr txBox="1">
            <a:spLocks noGrp="1"/>
          </p:cNvSpPr>
          <p:nvPr>
            <p:ph/>
          </p:nvPr>
        </p:nvSpPr>
        <p:spPr>
          <a:xfrm>
            <a:off x="128270" y="2459990"/>
            <a:ext cx="11623040" cy="420560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algn="l" defTabSz="914400" rtl="0" eaLnBrk="1" latinLnBrk="0" hangingPunct="1">
              <a:buFont typeface="Arial"/>
              <a:buChar char="•"/>
            </a:pPr>
            <a:r>
              <a:rPr sz="1200" dirty="0">
                <a:latin typeface="맑은 고딕" charset="0"/>
                <a:ea typeface="맑은 고딕" charset="0"/>
              </a:rPr>
              <a:t>// 날짜 데이터를 비교하기 위해 </a:t>
            </a:r>
            <a:r>
              <a:rPr sz="1200" dirty="0" err="1">
                <a:latin typeface="맑은 고딕" charset="0"/>
                <a:ea typeface="맑은 고딕" charset="0"/>
              </a:rPr>
              <a:t>SimpleDateFormat을</a:t>
            </a:r>
            <a:r>
              <a:rPr sz="1200" dirty="0">
                <a:latin typeface="맑은 고딕" charset="0"/>
                <a:ea typeface="맑은 고딕" charset="0"/>
              </a:rPr>
              <a:t> 이용해 기준 시간을 잡아준다.</a:t>
            </a:r>
            <a:endParaRPr lang="ko-KR" altLang="en-US" sz="1200" dirty="0">
              <a:latin typeface="맑은 고딕" charset="0"/>
              <a:ea typeface="맑은 고딕" charset="0"/>
            </a:endParaRPr>
          </a:p>
          <a:p>
            <a:pPr marL="228600" indent="-228600" algn="l" defTabSz="914400" rtl="0" eaLnBrk="1" latinLnBrk="0" hangingPunct="1">
              <a:buFont typeface="Arial"/>
              <a:buChar char="0"/>
            </a:pPr>
            <a:r>
              <a:rPr sz="1200" dirty="0" err="1">
                <a:latin typeface="맑은 고딕" charset="0"/>
                <a:ea typeface="맑은 고딕" charset="0"/>
              </a:rPr>
              <a:t>SimpleDateFormat</a:t>
            </a:r>
            <a:r>
              <a:rPr sz="1200" dirty="0">
                <a:latin typeface="맑은 고딕" charset="0"/>
                <a:ea typeface="맑은 고딕" charset="0"/>
              </a:rPr>
              <a:t> </a:t>
            </a:r>
            <a:r>
              <a:rPr sz="1200" dirty="0" err="1">
                <a:latin typeface="맑은 고딕" charset="0"/>
                <a:ea typeface="맑은 고딕" charset="0"/>
              </a:rPr>
              <a:t>format</a:t>
            </a:r>
            <a:r>
              <a:rPr sz="1200" dirty="0">
                <a:latin typeface="맑은 고딕" charset="0"/>
                <a:ea typeface="맑은 고딕" charset="0"/>
              </a:rPr>
              <a:t> = </a:t>
            </a:r>
            <a:r>
              <a:rPr sz="1200" dirty="0" err="1">
                <a:latin typeface="맑은 고딕" charset="0"/>
                <a:ea typeface="맑은 고딕" charset="0"/>
              </a:rPr>
              <a:t>new</a:t>
            </a:r>
            <a:r>
              <a:rPr sz="1200" dirty="0">
                <a:latin typeface="맑은 고딕" charset="0"/>
                <a:ea typeface="맑은 고딕" charset="0"/>
              </a:rPr>
              <a:t> </a:t>
            </a:r>
            <a:r>
              <a:rPr sz="1200" dirty="0" err="1">
                <a:latin typeface="맑은 고딕" charset="0"/>
                <a:ea typeface="맑은 고딕" charset="0"/>
              </a:rPr>
              <a:t>SimpleDateFormat</a:t>
            </a:r>
            <a:r>
              <a:rPr sz="1200" dirty="0">
                <a:latin typeface="맑은 고딕" charset="0"/>
                <a:ea typeface="맑은 고딕" charset="0"/>
              </a:rPr>
              <a:t>("</a:t>
            </a:r>
            <a:r>
              <a:rPr sz="1200" dirty="0" err="1">
                <a:latin typeface="맑은 고딕" charset="0"/>
                <a:ea typeface="맑은 고딕" charset="0"/>
              </a:rPr>
              <a:t>yyyy</a:t>
            </a:r>
            <a:r>
              <a:rPr sz="1200" dirty="0">
                <a:latin typeface="맑은 고딕" charset="0"/>
                <a:ea typeface="맑은 고딕" charset="0"/>
              </a:rPr>
              <a:t>-MM-</a:t>
            </a:r>
            <a:r>
              <a:rPr sz="1200" dirty="0" err="1">
                <a:latin typeface="맑은 고딕" charset="0"/>
                <a:ea typeface="맑은 고딕" charset="0"/>
              </a:rPr>
              <a:t>dd</a:t>
            </a:r>
            <a:r>
              <a:rPr sz="1200" dirty="0">
                <a:latin typeface="맑은 고딕" charset="0"/>
                <a:ea typeface="맑은 고딕" charset="0"/>
              </a:rPr>
              <a:t>'/'</a:t>
            </a:r>
            <a:r>
              <a:rPr sz="1200" dirty="0" err="1">
                <a:latin typeface="맑은 고딕" charset="0"/>
                <a:ea typeface="맑은 고딕" charset="0"/>
              </a:rPr>
              <a:t>HH:mm:ss-hh:mm</a:t>
            </a:r>
            <a:r>
              <a:rPr sz="1200" dirty="0">
                <a:latin typeface="맑은 고딕" charset="0"/>
                <a:ea typeface="맑은 고딕" charset="0"/>
              </a:rPr>
              <a:t>");</a:t>
            </a:r>
            <a:endParaRPr lang="ko-KR" altLang="en-US" sz="1200" dirty="0">
              <a:latin typeface="맑은 고딕" charset="0"/>
              <a:ea typeface="맑은 고딕" charset="0"/>
            </a:endParaRPr>
          </a:p>
          <a:p>
            <a:pPr marL="228600" indent="-228600" algn="l" defTabSz="914400" rtl="0" eaLnBrk="1" latinLnBrk="0" hangingPunct="1">
              <a:buFont typeface="Arial"/>
              <a:buChar char="0"/>
            </a:pPr>
            <a:r>
              <a:rPr sz="1200" dirty="0" err="1">
                <a:latin typeface="맑은 고딕" charset="0"/>
                <a:ea typeface="맑은 고딕" charset="0"/>
              </a:rPr>
              <a:t>Calendar</a:t>
            </a:r>
            <a:r>
              <a:rPr sz="1200" dirty="0">
                <a:latin typeface="맑은 고딕" charset="0"/>
                <a:ea typeface="맑은 고딕" charset="0"/>
              </a:rPr>
              <a:t> </a:t>
            </a:r>
            <a:r>
              <a:rPr sz="1200" dirty="0" err="1">
                <a:latin typeface="맑은 고딕" charset="0"/>
                <a:ea typeface="맑은 고딕" charset="0"/>
              </a:rPr>
              <a:t>cal</a:t>
            </a:r>
            <a:r>
              <a:rPr sz="1200" dirty="0">
                <a:latin typeface="맑은 고딕" charset="0"/>
                <a:ea typeface="맑은 고딕" charset="0"/>
              </a:rPr>
              <a:t> = </a:t>
            </a:r>
            <a:r>
              <a:rPr sz="1200" dirty="0" err="1">
                <a:latin typeface="맑은 고딕" charset="0"/>
                <a:ea typeface="맑은 고딕" charset="0"/>
              </a:rPr>
              <a:t>Calendar.getInstance</a:t>
            </a:r>
            <a:r>
              <a:rPr sz="1200" dirty="0">
                <a:latin typeface="맑은 고딕" charset="0"/>
                <a:ea typeface="맑은 고딕" charset="0"/>
              </a:rPr>
              <a:t>();</a:t>
            </a:r>
            <a:endParaRPr lang="ko-KR" altLang="en-US" sz="1200" dirty="0">
              <a:latin typeface="맑은 고딕" charset="0"/>
              <a:ea typeface="맑은 고딕" charset="0"/>
            </a:endParaRPr>
          </a:p>
          <a:p>
            <a:pPr marL="228600" indent="-228600" algn="l" defTabSz="914400" rtl="0" eaLnBrk="1" latinLnBrk="0" hangingPunct="1">
              <a:buFont typeface="Arial"/>
              <a:buChar char="0"/>
            </a:pPr>
            <a:r>
              <a:rPr sz="1200" dirty="0" err="1">
                <a:latin typeface="맑은 고딕" charset="0"/>
                <a:ea typeface="맑은 고딕" charset="0"/>
              </a:rPr>
              <a:t>cal.add</a:t>
            </a:r>
            <a:r>
              <a:rPr sz="1200" dirty="0">
                <a:latin typeface="맑은 고딕" charset="0"/>
                <a:ea typeface="맑은 고딕" charset="0"/>
              </a:rPr>
              <a:t>(Calendar.DAY_OF_MONTH,-2); // 2일간 보이도록 하기위해서.</a:t>
            </a:r>
            <a:endParaRPr lang="ko-KR" altLang="en-US" sz="1200" dirty="0">
              <a:latin typeface="맑은 고딕" charset="0"/>
              <a:ea typeface="맑은 고딕" charset="0"/>
            </a:endParaRPr>
          </a:p>
          <a:p>
            <a:pPr marL="228600" indent="-228600" algn="l" defTabSz="914400" rtl="0" eaLnBrk="1" latinLnBrk="0" hangingPunct="1">
              <a:buFont typeface="Arial"/>
              <a:buChar char="0"/>
            </a:pPr>
            <a:r>
              <a:rPr sz="1200" dirty="0" err="1">
                <a:latin typeface="맑은 고딕" charset="0"/>
                <a:ea typeface="맑은 고딕" charset="0"/>
              </a:rPr>
              <a:t>String</a:t>
            </a:r>
            <a:r>
              <a:rPr sz="1200" dirty="0">
                <a:latin typeface="맑은 고딕" charset="0"/>
                <a:ea typeface="맑은 고딕" charset="0"/>
              </a:rPr>
              <a:t> </a:t>
            </a:r>
            <a:r>
              <a:rPr sz="1200" dirty="0" err="1">
                <a:latin typeface="맑은 고딕" charset="0"/>
                <a:ea typeface="맑은 고딕" charset="0"/>
              </a:rPr>
              <a:t>nowday</a:t>
            </a:r>
            <a:r>
              <a:rPr sz="1200" dirty="0">
                <a:latin typeface="맑은 고딕" charset="0"/>
                <a:ea typeface="맑은 고딕" charset="0"/>
              </a:rPr>
              <a:t> = </a:t>
            </a:r>
            <a:r>
              <a:rPr sz="1200" dirty="0" err="1">
                <a:latin typeface="맑은 고딕" charset="0"/>
                <a:ea typeface="맑은 고딕" charset="0"/>
              </a:rPr>
              <a:t>format.format</a:t>
            </a:r>
            <a:r>
              <a:rPr sz="1200" dirty="0">
                <a:latin typeface="맑은 고딕" charset="0"/>
                <a:ea typeface="맑은 고딕" charset="0"/>
              </a:rPr>
              <a:t>(</a:t>
            </a:r>
            <a:r>
              <a:rPr sz="1200" dirty="0" err="1">
                <a:latin typeface="맑은 고딕" charset="0"/>
                <a:ea typeface="맑은 고딕" charset="0"/>
              </a:rPr>
              <a:t>cal.getTime</a:t>
            </a:r>
            <a:r>
              <a:rPr sz="1200" dirty="0">
                <a:latin typeface="맑은 고딕" charset="0"/>
                <a:ea typeface="맑은 고딕" charset="0"/>
              </a:rPr>
              <a:t>());</a:t>
            </a:r>
            <a:endParaRPr lang="ko-KR" altLang="en-US" sz="1200" dirty="0">
              <a:latin typeface="맑은 고딕" charset="0"/>
              <a:ea typeface="맑은 고딕" charset="0"/>
            </a:endParaRPr>
          </a:p>
          <a:p>
            <a:pPr marL="228600" indent="-228600" algn="l" defTabSz="914400" rtl="0" eaLnBrk="1" latinLnBrk="0" hangingPunct="1">
              <a:buFont typeface="Arial"/>
              <a:buChar char="•"/>
            </a:pPr>
            <a:r>
              <a:rPr sz="1200" dirty="0">
                <a:latin typeface="맑은 고딕" charset="0"/>
                <a:ea typeface="맑은 고딕" charset="0"/>
              </a:rPr>
              <a:t>&lt;!-- </a:t>
            </a:r>
            <a:r>
              <a:rPr sz="1200" dirty="0" err="1">
                <a:latin typeface="맑은 고딕" charset="0"/>
                <a:ea typeface="맑은 고딕" charset="0"/>
              </a:rPr>
              <a:t>새글일</a:t>
            </a:r>
            <a:r>
              <a:rPr sz="1200" dirty="0">
                <a:latin typeface="맑은 고딕" charset="0"/>
                <a:ea typeface="맑은 고딕" charset="0"/>
              </a:rPr>
              <a:t> 경우 제목 옆에 </a:t>
            </a:r>
            <a:r>
              <a:rPr sz="1200" dirty="0" err="1">
                <a:latin typeface="맑은 고딕" charset="0"/>
                <a:ea typeface="맑은 고딕" charset="0"/>
              </a:rPr>
              <a:t>N이라는</a:t>
            </a:r>
            <a:r>
              <a:rPr sz="1200" dirty="0">
                <a:latin typeface="맑은 고딕" charset="0"/>
                <a:ea typeface="맑은 고딕" charset="0"/>
              </a:rPr>
              <a:t> 마크를 </a:t>
            </a:r>
            <a:r>
              <a:rPr sz="1200" dirty="0" err="1">
                <a:latin typeface="맑은 고딕" charset="0"/>
                <a:ea typeface="맑은 고딕" charset="0"/>
              </a:rPr>
              <a:t>띄어주기</a:t>
            </a:r>
            <a:r>
              <a:rPr sz="1200" dirty="0">
                <a:latin typeface="맑은 고딕" charset="0"/>
                <a:ea typeface="맑은 고딕" charset="0"/>
              </a:rPr>
              <a:t> --&gt;</a:t>
            </a:r>
            <a:endParaRPr lang="ko-KR" altLang="en-US" sz="1200" dirty="0">
              <a:latin typeface="맑은 고딕" charset="0"/>
              <a:ea typeface="맑은 고딕" charset="0"/>
            </a:endParaRPr>
          </a:p>
          <a:p>
            <a:pPr marL="228600" indent="-228600" algn="l" defTabSz="914400" rtl="0" eaLnBrk="1" latinLnBrk="0" hangingPunct="1">
              <a:buFont typeface="Arial"/>
              <a:buChar char="0"/>
            </a:pPr>
            <a:r>
              <a:rPr sz="1200" dirty="0">
                <a:latin typeface="맑은 고딕" charset="0"/>
                <a:ea typeface="맑은 고딕" charset="0"/>
              </a:rPr>
              <a:t>	&lt;</a:t>
            </a:r>
            <a:r>
              <a:rPr sz="1200" dirty="0" err="1">
                <a:latin typeface="맑은 고딕" charset="0"/>
                <a:ea typeface="맑은 고딕" charset="0"/>
              </a:rPr>
              <a:t>td</a:t>
            </a:r>
            <a:r>
              <a:rPr sz="1200" dirty="0">
                <a:latin typeface="맑은 고딕" charset="0"/>
                <a:ea typeface="맑은 고딕" charset="0"/>
              </a:rPr>
              <a:t> </a:t>
            </a:r>
            <a:r>
              <a:rPr sz="1200" dirty="0" err="1">
                <a:latin typeface="맑은 고딕" charset="0"/>
                <a:ea typeface="맑은 고딕" charset="0"/>
              </a:rPr>
              <a:t>class</a:t>
            </a:r>
            <a:r>
              <a:rPr sz="1200" dirty="0">
                <a:latin typeface="맑은 고딕" charset="0"/>
                <a:ea typeface="맑은 고딕" charset="0"/>
              </a:rPr>
              <a:t>="</a:t>
            </a:r>
            <a:r>
              <a:rPr sz="1200" dirty="0" err="1">
                <a:latin typeface="맑은 고딕" charset="0"/>
                <a:ea typeface="맑은 고딕" charset="0"/>
              </a:rPr>
              <a:t>text-left</a:t>
            </a:r>
            <a:r>
              <a:rPr sz="1200" dirty="0">
                <a:latin typeface="맑은 고딕" charset="0"/>
                <a:ea typeface="맑은 고딕" charset="0"/>
              </a:rPr>
              <a:t>"&gt;${</a:t>
            </a:r>
            <a:r>
              <a:rPr sz="1200" dirty="0" err="1">
                <a:latin typeface="맑은 고딕" charset="0"/>
                <a:ea typeface="맑은 고딕" charset="0"/>
              </a:rPr>
              <a:t>vo.title</a:t>
            </a:r>
            <a:r>
              <a:rPr sz="1200" dirty="0">
                <a:latin typeface="맑은 고딕" charset="0"/>
                <a:ea typeface="맑은 고딕" charset="0"/>
              </a:rPr>
              <a:t>}&amp;</a:t>
            </a:r>
            <a:r>
              <a:rPr sz="1200" dirty="0" err="1">
                <a:latin typeface="맑은 고딕" charset="0"/>
                <a:ea typeface="맑은 고딕" charset="0"/>
              </a:rPr>
              <a:t>nbsp</a:t>
            </a:r>
            <a:r>
              <a:rPr sz="1200" dirty="0">
                <a:latin typeface="맑은 고딕" charset="0"/>
                <a:ea typeface="맑은 고딕" charset="0"/>
              </a:rPr>
              <a:t>;&amp;</a:t>
            </a:r>
            <a:r>
              <a:rPr sz="1200" dirty="0" err="1">
                <a:latin typeface="맑은 고딕" charset="0"/>
                <a:ea typeface="맑은 고딕" charset="0"/>
              </a:rPr>
              <a:t>nbsp</a:t>
            </a:r>
            <a:r>
              <a:rPr sz="1200" dirty="0">
                <a:latin typeface="맑은 고딕" charset="0"/>
                <a:ea typeface="맑은 고딕" charset="0"/>
              </a:rPr>
              <a:t>;</a:t>
            </a:r>
            <a:endParaRPr lang="ko-KR" altLang="en-US" sz="1200" dirty="0">
              <a:latin typeface="맑은 고딕" charset="0"/>
              <a:ea typeface="맑은 고딕" charset="0"/>
            </a:endParaRPr>
          </a:p>
          <a:p>
            <a:pPr marL="228600" indent="-228600" algn="l" defTabSz="914400" rtl="0" eaLnBrk="1" latinLnBrk="0" hangingPunct="1">
              <a:buFont typeface="Arial"/>
              <a:buChar char="0"/>
            </a:pPr>
            <a:r>
              <a:rPr sz="1200" dirty="0">
                <a:latin typeface="맑은 고딕" charset="0"/>
                <a:ea typeface="맑은 고딕" charset="0"/>
              </a:rPr>
              <a:t>	&lt;!-- (현재날자-2)일 보다 </a:t>
            </a:r>
            <a:r>
              <a:rPr sz="1200" dirty="0" err="1">
                <a:latin typeface="맑은 고딕" charset="0"/>
                <a:ea typeface="맑은 고딕" charset="0"/>
              </a:rPr>
              <a:t>클경우</a:t>
            </a:r>
            <a:r>
              <a:rPr sz="1200" dirty="0">
                <a:latin typeface="맑은 고딕" charset="0"/>
                <a:ea typeface="맑은 고딕" charset="0"/>
              </a:rPr>
              <a:t> 이미지 출력 --&gt;</a:t>
            </a:r>
            <a:endParaRPr lang="ko-KR" altLang="en-US" sz="1200" dirty="0">
              <a:latin typeface="맑은 고딕" charset="0"/>
              <a:ea typeface="맑은 고딕" charset="0"/>
            </a:endParaRPr>
          </a:p>
          <a:p>
            <a:pPr marL="228600" indent="-228600" algn="l" defTabSz="914400" rtl="0" eaLnBrk="1" latinLnBrk="0" hangingPunct="1">
              <a:buFont typeface="Arial"/>
              <a:buChar char="0"/>
            </a:pPr>
            <a:r>
              <a:rPr sz="1200" dirty="0">
                <a:latin typeface="맑은 고딕" charset="0"/>
                <a:ea typeface="맑은 고딕" charset="0"/>
              </a:rPr>
              <a:t>	&lt;</a:t>
            </a:r>
            <a:r>
              <a:rPr sz="1200" dirty="0" err="1">
                <a:latin typeface="맑은 고딕" charset="0"/>
                <a:ea typeface="맑은 고딕" charset="0"/>
              </a:rPr>
              <a:t>c:if</a:t>
            </a:r>
            <a:r>
              <a:rPr sz="1200" dirty="0">
                <a:latin typeface="맑은 고딕" charset="0"/>
                <a:ea typeface="맑은 고딕" charset="0"/>
              </a:rPr>
              <a:t> </a:t>
            </a:r>
            <a:r>
              <a:rPr sz="1200" dirty="0" err="1">
                <a:latin typeface="맑은 고딕" charset="0"/>
                <a:ea typeface="맑은 고딕" charset="0"/>
              </a:rPr>
              <a:t>test</a:t>
            </a:r>
            <a:r>
              <a:rPr sz="1200" dirty="0">
                <a:latin typeface="맑은 고딕" charset="0"/>
                <a:ea typeface="맑은 고딕" charset="0"/>
              </a:rPr>
              <a:t>="${</a:t>
            </a:r>
            <a:r>
              <a:rPr sz="1200" dirty="0" err="1">
                <a:latin typeface="맑은 고딕" charset="0"/>
                <a:ea typeface="맑은 고딕" charset="0"/>
              </a:rPr>
              <a:t>vo.updateDate</a:t>
            </a:r>
            <a:r>
              <a:rPr sz="1200" dirty="0">
                <a:latin typeface="맑은 고딕" charset="0"/>
                <a:ea typeface="맑은 고딕" charset="0"/>
              </a:rPr>
              <a:t> &gt;= </a:t>
            </a:r>
            <a:r>
              <a:rPr sz="1200" dirty="0" err="1">
                <a:latin typeface="맑은 고딕" charset="0"/>
                <a:ea typeface="맑은 고딕" charset="0"/>
              </a:rPr>
              <a:t>nowday</a:t>
            </a:r>
            <a:r>
              <a:rPr sz="1200" dirty="0">
                <a:latin typeface="맑은 고딕" charset="0"/>
                <a:ea typeface="맑은 고딕" charset="0"/>
              </a:rPr>
              <a:t> }"&gt;</a:t>
            </a:r>
            <a:endParaRPr lang="ko-KR" altLang="en-US" sz="1200" dirty="0">
              <a:latin typeface="맑은 고딕" charset="0"/>
              <a:ea typeface="맑은 고딕" charset="0"/>
            </a:endParaRPr>
          </a:p>
          <a:p>
            <a:pPr marL="228600" indent="-228600" algn="l" defTabSz="914400" rtl="0" eaLnBrk="1" latinLnBrk="0" hangingPunct="1">
              <a:buFont typeface="Arial"/>
              <a:buChar char="0"/>
            </a:pPr>
            <a:r>
              <a:rPr sz="1200" dirty="0">
                <a:latin typeface="맑은 고딕" charset="0"/>
                <a:ea typeface="맑은 고딕" charset="0"/>
              </a:rPr>
              <a:t>	&lt;</a:t>
            </a:r>
            <a:r>
              <a:rPr sz="1200" dirty="0" err="1">
                <a:latin typeface="맑은 고딕" charset="0"/>
                <a:ea typeface="맑은 고딕" charset="0"/>
              </a:rPr>
              <a:t>img</a:t>
            </a:r>
            <a:r>
              <a:rPr sz="1200" dirty="0">
                <a:latin typeface="맑은 고딕" charset="0"/>
                <a:ea typeface="맑은 고딕" charset="0"/>
              </a:rPr>
              <a:t> </a:t>
            </a:r>
            <a:r>
              <a:rPr sz="1200" dirty="0" err="1">
                <a:latin typeface="맑은 고딕" charset="0"/>
                <a:ea typeface="맑은 고딕" charset="0"/>
              </a:rPr>
              <a:t>class</a:t>
            </a:r>
            <a:r>
              <a:rPr sz="1200" dirty="0">
                <a:latin typeface="맑은 고딕" charset="0"/>
                <a:ea typeface="맑은 고딕" charset="0"/>
              </a:rPr>
              <a:t>="</a:t>
            </a:r>
            <a:r>
              <a:rPr sz="1200" dirty="0" err="1">
                <a:latin typeface="맑은 고딕" charset="0"/>
                <a:ea typeface="맑은 고딕" charset="0"/>
              </a:rPr>
              <a:t>upload</a:t>
            </a:r>
            <a:r>
              <a:rPr sz="1200" dirty="0">
                <a:latin typeface="맑은 고딕" charset="0"/>
                <a:ea typeface="맑은 고딕" charset="0"/>
              </a:rPr>
              <a:t>" </a:t>
            </a:r>
            <a:r>
              <a:rPr sz="1200" dirty="0" err="1">
                <a:latin typeface="맑은 고딕" charset="0"/>
                <a:ea typeface="맑은 고딕" charset="0"/>
              </a:rPr>
              <a:t>src</a:t>
            </a:r>
            <a:r>
              <a:rPr sz="1200" dirty="0">
                <a:latin typeface="맑은 고딕" charset="0"/>
                <a:ea typeface="맑은 고딕" charset="0"/>
              </a:rPr>
              <a:t>="&lt;</a:t>
            </a:r>
            <a:r>
              <a:rPr sz="1200" dirty="0" err="1">
                <a:latin typeface="맑은 고딕" charset="0"/>
                <a:ea typeface="맑은 고딕" charset="0"/>
              </a:rPr>
              <a:t>c:url</a:t>
            </a:r>
            <a:r>
              <a:rPr sz="1200" dirty="0">
                <a:latin typeface="맑은 고딕" charset="0"/>
                <a:ea typeface="맑은 고딕" charset="0"/>
              </a:rPr>
              <a:t> </a:t>
            </a:r>
            <a:r>
              <a:rPr sz="1200" dirty="0" err="1">
                <a:latin typeface="맑은 고딕" charset="0"/>
                <a:ea typeface="맑은 고딕" charset="0"/>
              </a:rPr>
              <a:t>value</a:t>
            </a:r>
            <a:r>
              <a:rPr sz="1200" dirty="0">
                <a:latin typeface="맑은 고딕" charset="0"/>
                <a:ea typeface="맑은 고딕" charset="0"/>
              </a:rPr>
              <a:t>='/</a:t>
            </a:r>
            <a:r>
              <a:rPr sz="1200" dirty="0" err="1">
                <a:latin typeface="맑은 고딕" charset="0"/>
                <a:ea typeface="맑은 고딕" charset="0"/>
              </a:rPr>
              <a:t>upload</a:t>
            </a:r>
            <a:r>
              <a:rPr sz="1200" dirty="0">
                <a:latin typeface="맑은 고딕" charset="0"/>
                <a:ea typeface="맑은 고딕" charset="0"/>
              </a:rPr>
              <a:t>/</a:t>
            </a:r>
            <a:r>
              <a:rPr sz="1200" dirty="0" err="1">
                <a:latin typeface="맑은 고딕" charset="0"/>
                <a:ea typeface="맑은 고딕" charset="0"/>
              </a:rPr>
              <a:t>notice</a:t>
            </a:r>
            <a:r>
              <a:rPr sz="1200" dirty="0">
                <a:latin typeface="맑은 고딕" charset="0"/>
                <a:ea typeface="맑은 고딕" charset="0"/>
              </a:rPr>
              <a:t>/</a:t>
            </a:r>
            <a:r>
              <a:rPr sz="1200" dirty="0" err="1">
                <a:latin typeface="맑은 고딕" charset="0"/>
                <a:ea typeface="맑은 고딕" charset="0"/>
              </a:rPr>
              <a:t>new.jpg</a:t>
            </a:r>
            <a:r>
              <a:rPr sz="1200" dirty="0">
                <a:latin typeface="맑은 고딕" charset="0"/>
                <a:ea typeface="맑은 고딕" charset="0"/>
              </a:rPr>
              <a:t>' /&gt;" </a:t>
            </a:r>
            <a:r>
              <a:rPr sz="1200" dirty="0" err="1">
                <a:latin typeface="맑은 고딕" charset="0"/>
                <a:ea typeface="맑은 고딕" charset="0"/>
              </a:rPr>
              <a:t>style</a:t>
            </a:r>
            <a:r>
              <a:rPr sz="1200" dirty="0">
                <a:latin typeface="맑은 고딕" charset="0"/>
                <a:ea typeface="맑은 고딕" charset="0"/>
              </a:rPr>
              <a:t>="</a:t>
            </a:r>
            <a:r>
              <a:rPr sz="1200" dirty="0" err="1">
                <a:latin typeface="맑은 고딕" charset="0"/>
                <a:ea typeface="맑은 고딕" charset="0"/>
              </a:rPr>
              <a:t>width</a:t>
            </a:r>
            <a:r>
              <a:rPr sz="1200" dirty="0">
                <a:latin typeface="맑은 고딕" charset="0"/>
                <a:ea typeface="맑은 고딕" charset="0"/>
              </a:rPr>
              <a:t>: 10px; </a:t>
            </a:r>
            <a:r>
              <a:rPr sz="1200" dirty="0" err="1">
                <a:latin typeface="맑은 고딕" charset="0"/>
                <a:ea typeface="맑은 고딕" charset="0"/>
              </a:rPr>
              <a:t>height</a:t>
            </a:r>
            <a:r>
              <a:rPr sz="1200" dirty="0">
                <a:latin typeface="맑은 고딕" charset="0"/>
                <a:ea typeface="맑은 고딕" charset="0"/>
              </a:rPr>
              <a:t>: 10px;"&gt;</a:t>
            </a:r>
            <a:endParaRPr lang="ko-KR" altLang="en-US" sz="1200" dirty="0">
              <a:latin typeface="맑은 고딕" charset="0"/>
              <a:ea typeface="맑은 고딕" charset="0"/>
            </a:endParaRPr>
          </a:p>
          <a:p>
            <a:pPr marL="228600" indent="-228600" algn="l" defTabSz="914400" rtl="0" eaLnBrk="1" latinLnBrk="0" hangingPunct="1">
              <a:buFontTx/>
              <a:buNone/>
            </a:pPr>
            <a:r>
              <a:rPr sz="1200" dirty="0">
                <a:latin typeface="맑은 고딕" charset="0"/>
                <a:ea typeface="맑은 고딕" charset="0"/>
              </a:rPr>
              <a:t>&lt;/</a:t>
            </a:r>
            <a:r>
              <a:rPr sz="1200" dirty="0" err="1">
                <a:latin typeface="맑은 고딕" charset="0"/>
                <a:ea typeface="맑은 고딕" charset="0"/>
              </a:rPr>
              <a:t>c:if</a:t>
            </a:r>
            <a:r>
              <a:rPr sz="1200" dirty="0">
                <a:latin typeface="맑은 고딕" charset="0"/>
                <a:ea typeface="맑은 고딕" charset="0"/>
              </a:rPr>
              <a:t>&gt;&lt;/</a:t>
            </a:r>
            <a:r>
              <a:rPr sz="1200" dirty="0" err="1">
                <a:latin typeface="맑은 고딕" charset="0"/>
                <a:ea typeface="맑은 고딕" charset="0"/>
              </a:rPr>
              <a:t>td</a:t>
            </a:r>
            <a:r>
              <a:rPr sz="1200" dirty="0">
                <a:latin typeface="맑은 고딕" charset="0"/>
                <a:ea typeface="맑은 고딕" charset="0"/>
              </a:rPr>
              <a:t>&gt;</a:t>
            </a:r>
            <a:endParaRPr lang="ko-KR" altLang="en-US" sz="1200" dirty="0">
              <a:latin typeface="맑은 고딕" charset="0"/>
              <a:ea typeface="맑은 고딕" charset="0"/>
            </a:endParaRPr>
          </a:p>
          <a:p>
            <a:pPr marL="228600" indent="-228600" algn="l" defTabSz="914400" rtl="0" eaLnBrk="1" latinLnBrk="0" hangingPunct="1">
              <a:buFont typeface="맑은 고딕"/>
              <a:buChar char="•"/>
            </a:pPr>
            <a:r>
              <a:rPr sz="1200" dirty="0">
                <a:latin typeface="맑은 고딕" charset="0"/>
                <a:ea typeface="맑은 고딕" charset="0"/>
              </a:rPr>
              <a:t>&lt;!-- 일반 사용자(비로그인 포함)는 현재 공지만 보이고 관리자로 들어와야 지난, 예약, 전체 공지를 </a:t>
            </a:r>
            <a:r>
              <a:rPr sz="1200" dirty="0" err="1">
                <a:latin typeface="맑은 고딕" charset="0"/>
                <a:ea typeface="맑은 고딕" charset="0"/>
              </a:rPr>
              <a:t>볼수</a:t>
            </a:r>
            <a:r>
              <a:rPr sz="1200" dirty="0">
                <a:latin typeface="맑은 고딕" charset="0"/>
                <a:ea typeface="맑은 고딕" charset="0"/>
              </a:rPr>
              <a:t> 있다. --&gt;</a:t>
            </a:r>
            <a:br>
              <a:rPr sz="1200" dirty="0">
                <a:latin typeface="맑은 고딕" charset="0"/>
                <a:ea typeface="맑은 고딕" charset="0"/>
              </a:rPr>
            </a:br>
            <a:r>
              <a:rPr sz="1200" dirty="0">
                <a:latin typeface="맑은 고딕" charset="0"/>
                <a:ea typeface="맑은 고딕" charset="0"/>
              </a:rPr>
              <a:t>&lt;</a:t>
            </a:r>
            <a:r>
              <a:rPr sz="1200" dirty="0" err="1">
                <a:latin typeface="맑은 고딕" charset="0"/>
                <a:ea typeface="맑은 고딕" charset="0"/>
              </a:rPr>
              <a:t>c:if</a:t>
            </a:r>
            <a:r>
              <a:rPr sz="1200" dirty="0">
                <a:latin typeface="맑은 고딕" charset="0"/>
                <a:ea typeface="맑은 고딕" charset="0"/>
              </a:rPr>
              <a:t> </a:t>
            </a:r>
            <a:r>
              <a:rPr sz="1200" dirty="0" err="1">
                <a:latin typeface="맑은 고딕" charset="0"/>
                <a:ea typeface="맑은 고딕" charset="0"/>
              </a:rPr>
              <a:t>test</a:t>
            </a:r>
            <a:r>
              <a:rPr sz="1200" dirty="0">
                <a:latin typeface="맑은 고딕" charset="0"/>
                <a:ea typeface="맑은 고딕" charset="0"/>
              </a:rPr>
              <a:t>="${!</a:t>
            </a:r>
            <a:r>
              <a:rPr sz="1200" dirty="0" err="1">
                <a:latin typeface="맑은 고딕" charset="0"/>
                <a:ea typeface="맑은 고딕" charset="0"/>
              </a:rPr>
              <a:t>empty</a:t>
            </a:r>
            <a:r>
              <a:rPr sz="1200" dirty="0">
                <a:latin typeface="맑은 고딕" charset="0"/>
                <a:ea typeface="맑은 고딕" charset="0"/>
              </a:rPr>
              <a:t> </a:t>
            </a:r>
            <a:r>
              <a:rPr sz="1200" dirty="0" err="1">
                <a:latin typeface="맑은 고딕" charset="0"/>
                <a:ea typeface="맑은 고딕" charset="0"/>
              </a:rPr>
              <a:t>login</a:t>
            </a:r>
            <a:r>
              <a:rPr sz="1200" dirty="0">
                <a:latin typeface="맑은 고딕" charset="0"/>
                <a:ea typeface="맑은 고딕" charset="0"/>
              </a:rPr>
              <a:t> &amp;&amp; </a:t>
            </a:r>
            <a:r>
              <a:rPr sz="1200" dirty="0" err="1">
                <a:latin typeface="맑은 고딕" charset="0"/>
                <a:ea typeface="맑은 고딕" charset="0"/>
              </a:rPr>
              <a:t>login.gradeNo</a:t>
            </a:r>
            <a:r>
              <a:rPr sz="1200" dirty="0">
                <a:latin typeface="맑은 고딕" charset="0"/>
                <a:ea typeface="맑은 고딕" charset="0"/>
              </a:rPr>
              <a:t> == 9}"&gt;</a:t>
            </a:r>
            <a:endParaRPr lang="ko-KR" altLang="en-US" sz="1200" dirty="0">
              <a:latin typeface="맑은 고딕" charset="0"/>
              <a:ea typeface="맑은 고딕" charset="0"/>
            </a:endParaRPr>
          </a:p>
          <a:p>
            <a:pPr marL="228600" indent="-228600" algn="l" defTabSz="914400" rtl="0" eaLnBrk="1" latinLnBrk="0" hangingPunct="1">
              <a:buFont typeface="Arial"/>
              <a:buChar char="0"/>
            </a:pPr>
            <a:r>
              <a:rPr sz="1200" dirty="0">
                <a:latin typeface="맑은 고딕" charset="0"/>
                <a:ea typeface="맑은 고딕" charset="0"/>
              </a:rPr>
              <a:t>		&lt;</a:t>
            </a:r>
            <a:r>
              <a:rPr sz="1200" dirty="0" err="1">
                <a:latin typeface="맑은 고딕" charset="0"/>
                <a:ea typeface="맑은 고딕" charset="0"/>
              </a:rPr>
              <a:t>a</a:t>
            </a:r>
            <a:r>
              <a:rPr sz="1200" dirty="0">
                <a:latin typeface="맑은 고딕" charset="0"/>
                <a:ea typeface="맑은 고딕" charset="0"/>
              </a:rPr>
              <a:t> </a:t>
            </a:r>
            <a:r>
              <a:rPr sz="1200" dirty="0" err="1">
                <a:latin typeface="맑은 고딕" charset="0"/>
                <a:ea typeface="맑은 고딕" charset="0"/>
              </a:rPr>
              <a:t>href</a:t>
            </a:r>
            <a:r>
              <a:rPr sz="1200" dirty="0">
                <a:latin typeface="맑은 고딕" charset="0"/>
                <a:ea typeface="맑은 고딕" charset="0"/>
              </a:rPr>
              <a:t>="</a:t>
            </a:r>
            <a:r>
              <a:rPr sz="1200" dirty="0" err="1">
                <a:latin typeface="맑은 고딕" charset="0"/>
                <a:ea typeface="맑은 고딕" charset="0"/>
              </a:rPr>
              <a:t>list.jsp?pt</a:t>
            </a:r>
            <a:r>
              <a:rPr sz="1200" dirty="0">
                <a:latin typeface="맑은 고딕" charset="0"/>
                <a:ea typeface="맑은 고딕" charset="0"/>
              </a:rPr>
              <a:t>=</a:t>
            </a:r>
            <a:r>
              <a:rPr sz="1200" dirty="0" err="1">
                <a:latin typeface="맑은 고딕" charset="0"/>
                <a:ea typeface="맑은 고딕" charset="0"/>
              </a:rPr>
              <a:t>now</a:t>
            </a:r>
            <a:r>
              <a:rPr sz="1200" dirty="0">
                <a:latin typeface="맑은 고딕" charset="0"/>
                <a:ea typeface="맑은 고딕" charset="0"/>
              </a:rPr>
              <a:t>" </a:t>
            </a:r>
            <a:r>
              <a:rPr sz="1200" dirty="0" err="1">
                <a:latin typeface="맑은 고딕" charset="0"/>
                <a:ea typeface="맑은 고딕" charset="0"/>
              </a:rPr>
              <a:t>style</a:t>
            </a:r>
            <a:r>
              <a:rPr sz="1200" dirty="0">
                <a:latin typeface="맑은 고딕" charset="0"/>
                <a:ea typeface="맑은 고딕" charset="0"/>
              </a:rPr>
              <a:t>='${(</a:t>
            </a:r>
            <a:r>
              <a:rPr sz="1200" dirty="0" err="1">
                <a:latin typeface="맑은 고딕" charset="0"/>
                <a:ea typeface="맑은 고딕" charset="0"/>
              </a:rPr>
              <a:t>pt</a:t>
            </a:r>
            <a:r>
              <a:rPr sz="1200" dirty="0">
                <a:latin typeface="맑은 고딕" charset="0"/>
                <a:ea typeface="맑은 고딕" charset="0"/>
              </a:rPr>
              <a:t>=="</a:t>
            </a:r>
            <a:r>
              <a:rPr sz="1200" dirty="0" err="1">
                <a:latin typeface="맑은 고딕" charset="0"/>
                <a:ea typeface="맑은 고딕" charset="0"/>
              </a:rPr>
              <a:t>now</a:t>
            </a:r>
            <a:r>
              <a:rPr sz="1200" dirty="0">
                <a:latin typeface="맑은 고딕" charset="0"/>
                <a:ea typeface="맑은 고딕" charset="0"/>
              </a:rPr>
              <a:t>")?style1:""}' </a:t>
            </a:r>
            <a:r>
              <a:rPr sz="1200" dirty="0" err="1">
                <a:latin typeface="맑은 고딕" charset="0"/>
                <a:ea typeface="맑은 고딕" charset="0"/>
              </a:rPr>
              <a:t>class</a:t>
            </a:r>
            <a:r>
              <a:rPr sz="1200" dirty="0">
                <a:latin typeface="맑은 고딕" charset="0"/>
                <a:ea typeface="맑은 고딕" charset="0"/>
              </a:rPr>
              <a:t>="</a:t>
            </a:r>
            <a:r>
              <a:rPr sz="1200" dirty="0" err="1">
                <a:latin typeface="맑은 고딕" charset="0"/>
                <a:ea typeface="맑은 고딕" charset="0"/>
              </a:rPr>
              <a:t>btn</a:t>
            </a:r>
            <a:r>
              <a:rPr sz="1200" dirty="0">
                <a:latin typeface="맑은 고딕" charset="0"/>
                <a:ea typeface="맑은 고딕" charset="0"/>
              </a:rPr>
              <a:t> </a:t>
            </a:r>
            <a:r>
              <a:rPr sz="1200" dirty="0" err="1">
                <a:latin typeface="맑은 고딕" charset="0"/>
                <a:ea typeface="맑은 고딕" charset="0"/>
              </a:rPr>
              <a:t>btn-default</a:t>
            </a:r>
            <a:r>
              <a:rPr sz="1200" dirty="0">
                <a:latin typeface="맑은 고딕" charset="0"/>
                <a:ea typeface="맑은 고딕" charset="0"/>
              </a:rPr>
              <a:t>"&gt;현재&lt;/</a:t>
            </a:r>
            <a:r>
              <a:rPr sz="1200" dirty="0" err="1">
                <a:latin typeface="맑은 고딕" charset="0"/>
                <a:ea typeface="맑은 고딕" charset="0"/>
              </a:rPr>
              <a:t>a</a:t>
            </a:r>
            <a:r>
              <a:rPr sz="1200" dirty="0">
                <a:latin typeface="맑은 고딕" charset="0"/>
                <a:ea typeface="맑은 고딕" charset="0"/>
              </a:rPr>
              <a:t>&gt;</a:t>
            </a:r>
            <a:endParaRPr lang="ko-KR" altLang="en-US" sz="1200" dirty="0">
              <a:latin typeface="맑은 고딕" charset="0"/>
              <a:ea typeface="맑은 고딕" charset="0"/>
            </a:endParaRPr>
          </a:p>
          <a:p>
            <a:pPr marL="228600" indent="-228600" algn="l" defTabSz="914400" rtl="0" eaLnBrk="1" latinLnBrk="0" hangingPunct="1">
              <a:buFont typeface="Arial"/>
              <a:buChar char="0"/>
            </a:pPr>
            <a:r>
              <a:rPr sz="1200" dirty="0">
                <a:latin typeface="맑은 고딕" charset="0"/>
                <a:ea typeface="맑은 고딕" charset="0"/>
              </a:rPr>
              <a:t>		&lt;</a:t>
            </a:r>
            <a:r>
              <a:rPr sz="1200" dirty="0" err="1">
                <a:latin typeface="맑은 고딕" charset="0"/>
                <a:ea typeface="맑은 고딕" charset="0"/>
              </a:rPr>
              <a:t>a</a:t>
            </a:r>
            <a:r>
              <a:rPr sz="1200" dirty="0">
                <a:latin typeface="맑은 고딕" charset="0"/>
                <a:ea typeface="맑은 고딕" charset="0"/>
              </a:rPr>
              <a:t> </a:t>
            </a:r>
            <a:r>
              <a:rPr sz="1200" dirty="0" err="1">
                <a:latin typeface="맑은 고딕" charset="0"/>
                <a:ea typeface="맑은 고딕" charset="0"/>
              </a:rPr>
              <a:t>href</a:t>
            </a:r>
            <a:r>
              <a:rPr sz="1200" dirty="0">
                <a:latin typeface="맑은 고딕" charset="0"/>
                <a:ea typeface="맑은 고딕" charset="0"/>
              </a:rPr>
              <a:t>="</a:t>
            </a:r>
            <a:r>
              <a:rPr sz="1200" dirty="0" err="1">
                <a:latin typeface="맑은 고딕" charset="0"/>
                <a:ea typeface="맑은 고딕" charset="0"/>
              </a:rPr>
              <a:t>list.jsp?pt</a:t>
            </a:r>
            <a:r>
              <a:rPr sz="1200" dirty="0">
                <a:latin typeface="맑은 고딕" charset="0"/>
                <a:ea typeface="맑은 고딕" charset="0"/>
              </a:rPr>
              <a:t>=</a:t>
            </a:r>
            <a:r>
              <a:rPr sz="1200" dirty="0" err="1">
                <a:latin typeface="맑은 고딕" charset="0"/>
                <a:ea typeface="맑은 고딕" charset="0"/>
              </a:rPr>
              <a:t>old</a:t>
            </a:r>
            <a:r>
              <a:rPr sz="1200" dirty="0">
                <a:latin typeface="맑은 고딕" charset="0"/>
                <a:ea typeface="맑은 고딕" charset="0"/>
              </a:rPr>
              <a:t>" </a:t>
            </a:r>
            <a:r>
              <a:rPr sz="1200" dirty="0" err="1">
                <a:latin typeface="맑은 고딕" charset="0"/>
                <a:ea typeface="맑은 고딕" charset="0"/>
              </a:rPr>
              <a:t>style</a:t>
            </a:r>
            <a:r>
              <a:rPr sz="1200" dirty="0">
                <a:latin typeface="맑은 고딕" charset="0"/>
                <a:ea typeface="맑은 고딕" charset="0"/>
              </a:rPr>
              <a:t>='${(</a:t>
            </a:r>
            <a:r>
              <a:rPr sz="1200" dirty="0" err="1">
                <a:latin typeface="맑은 고딕" charset="0"/>
                <a:ea typeface="맑은 고딕" charset="0"/>
              </a:rPr>
              <a:t>pt</a:t>
            </a:r>
            <a:r>
              <a:rPr sz="1200" dirty="0">
                <a:latin typeface="맑은 고딕" charset="0"/>
                <a:ea typeface="맑은 고딕" charset="0"/>
              </a:rPr>
              <a:t>=="</a:t>
            </a:r>
            <a:r>
              <a:rPr sz="1200" dirty="0" err="1">
                <a:latin typeface="맑은 고딕" charset="0"/>
                <a:ea typeface="맑은 고딕" charset="0"/>
              </a:rPr>
              <a:t>old</a:t>
            </a:r>
            <a:r>
              <a:rPr sz="1200" dirty="0">
                <a:latin typeface="맑은 고딕" charset="0"/>
                <a:ea typeface="맑은 고딕" charset="0"/>
              </a:rPr>
              <a:t>")?style2:""}' </a:t>
            </a:r>
            <a:r>
              <a:rPr sz="1200" dirty="0" err="1">
                <a:latin typeface="맑은 고딕" charset="0"/>
                <a:ea typeface="맑은 고딕" charset="0"/>
              </a:rPr>
              <a:t>class</a:t>
            </a:r>
            <a:r>
              <a:rPr sz="1200" dirty="0">
                <a:latin typeface="맑은 고딕" charset="0"/>
                <a:ea typeface="맑은 고딕" charset="0"/>
              </a:rPr>
              <a:t>="</a:t>
            </a:r>
            <a:r>
              <a:rPr sz="1200" dirty="0" err="1">
                <a:latin typeface="맑은 고딕" charset="0"/>
                <a:ea typeface="맑은 고딕" charset="0"/>
              </a:rPr>
              <a:t>btn</a:t>
            </a:r>
            <a:r>
              <a:rPr sz="1200" dirty="0">
                <a:latin typeface="맑은 고딕" charset="0"/>
                <a:ea typeface="맑은 고딕" charset="0"/>
              </a:rPr>
              <a:t> </a:t>
            </a:r>
            <a:r>
              <a:rPr sz="1200" dirty="0" err="1">
                <a:latin typeface="맑은 고딕" charset="0"/>
                <a:ea typeface="맑은 고딕" charset="0"/>
              </a:rPr>
              <a:t>btn-default</a:t>
            </a:r>
            <a:r>
              <a:rPr sz="1200" dirty="0">
                <a:latin typeface="맑은 고딕" charset="0"/>
                <a:ea typeface="맑은 고딕" charset="0"/>
              </a:rPr>
              <a:t>"&gt;지난&lt;/</a:t>
            </a:r>
            <a:r>
              <a:rPr sz="1200" dirty="0" err="1">
                <a:latin typeface="맑은 고딕" charset="0"/>
                <a:ea typeface="맑은 고딕" charset="0"/>
              </a:rPr>
              <a:t>a</a:t>
            </a:r>
            <a:r>
              <a:rPr sz="1200" dirty="0">
                <a:latin typeface="맑은 고딕" charset="0"/>
                <a:ea typeface="맑은 고딕" charset="0"/>
              </a:rPr>
              <a:t>&gt;</a:t>
            </a:r>
            <a:endParaRPr lang="ko-KR" altLang="en-US" sz="1200" dirty="0">
              <a:latin typeface="맑은 고딕" charset="0"/>
              <a:ea typeface="맑은 고딕" charset="0"/>
            </a:endParaRPr>
          </a:p>
          <a:p>
            <a:pPr marL="228600" indent="-228600" algn="l" defTabSz="914400" rtl="0" eaLnBrk="1" latinLnBrk="0" hangingPunct="1">
              <a:buFont typeface="Arial"/>
              <a:buChar char="0"/>
            </a:pPr>
            <a:r>
              <a:rPr sz="1200" dirty="0">
                <a:latin typeface="맑은 고딕" charset="0"/>
                <a:ea typeface="맑은 고딕" charset="0"/>
              </a:rPr>
              <a:t>		&lt;</a:t>
            </a:r>
            <a:r>
              <a:rPr sz="1200" dirty="0" err="1">
                <a:latin typeface="맑은 고딕" charset="0"/>
                <a:ea typeface="맑은 고딕" charset="0"/>
              </a:rPr>
              <a:t>a</a:t>
            </a:r>
            <a:r>
              <a:rPr sz="1200" dirty="0">
                <a:latin typeface="맑은 고딕" charset="0"/>
                <a:ea typeface="맑은 고딕" charset="0"/>
              </a:rPr>
              <a:t> </a:t>
            </a:r>
            <a:r>
              <a:rPr sz="1200" dirty="0" err="1">
                <a:latin typeface="맑은 고딕" charset="0"/>
                <a:ea typeface="맑은 고딕" charset="0"/>
              </a:rPr>
              <a:t>href</a:t>
            </a:r>
            <a:r>
              <a:rPr sz="1200" dirty="0">
                <a:latin typeface="맑은 고딕" charset="0"/>
                <a:ea typeface="맑은 고딕" charset="0"/>
              </a:rPr>
              <a:t>="</a:t>
            </a:r>
            <a:r>
              <a:rPr sz="1200" dirty="0" err="1">
                <a:latin typeface="맑은 고딕" charset="0"/>
                <a:ea typeface="맑은 고딕" charset="0"/>
              </a:rPr>
              <a:t>list.jsp?pt</a:t>
            </a:r>
            <a:r>
              <a:rPr sz="1200" dirty="0">
                <a:latin typeface="맑은 고딕" charset="0"/>
                <a:ea typeface="맑은 고딕" charset="0"/>
              </a:rPr>
              <a:t>=</a:t>
            </a:r>
            <a:r>
              <a:rPr sz="1200" dirty="0" err="1">
                <a:latin typeface="맑은 고딕" charset="0"/>
                <a:ea typeface="맑은 고딕" charset="0"/>
              </a:rPr>
              <a:t>res</a:t>
            </a:r>
            <a:r>
              <a:rPr sz="1200" dirty="0">
                <a:latin typeface="맑은 고딕" charset="0"/>
                <a:ea typeface="맑은 고딕" charset="0"/>
              </a:rPr>
              <a:t>" </a:t>
            </a:r>
            <a:r>
              <a:rPr sz="1200" dirty="0" err="1">
                <a:latin typeface="맑은 고딕" charset="0"/>
                <a:ea typeface="맑은 고딕" charset="0"/>
              </a:rPr>
              <a:t>style</a:t>
            </a:r>
            <a:r>
              <a:rPr sz="1200" dirty="0">
                <a:latin typeface="맑은 고딕" charset="0"/>
                <a:ea typeface="맑은 고딕" charset="0"/>
              </a:rPr>
              <a:t>='${(</a:t>
            </a:r>
            <a:r>
              <a:rPr sz="1200" dirty="0" err="1">
                <a:latin typeface="맑은 고딕" charset="0"/>
                <a:ea typeface="맑은 고딕" charset="0"/>
              </a:rPr>
              <a:t>pt</a:t>
            </a:r>
            <a:r>
              <a:rPr sz="1200" dirty="0">
                <a:latin typeface="맑은 고딕" charset="0"/>
                <a:ea typeface="맑은 고딕" charset="0"/>
              </a:rPr>
              <a:t>=="</a:t>
            </a:r>
            <a:r>
              <a:rPr sz="1200" dirty="0" err="1">
                <a:latin typeface="맑은 고딕" charset="0"/>
                <a:ea typeface="맑은 고딕" charset="0"/>
              </a:rPr>
              <a:t>res</a:t>
            </a:r>
            <a:r>
              <a:rPr sz="1200" dirty="0">
                <a:latin typeface="맑은 고딕" charset="0"/>
                <a:ea typeface="맑은 고딕" charset="0"/>
              </a:rPr>
              <a:t>")?style3:""}' </a:t>
            </a:r>
            <a:r>
              <a:rPr sz="1200" dirty="0" err="1">
                <a:latin typeface="맑은 고딕" charset="0"/>
                <a:ea typeface="맑은 고딕" charset="0"/>
              </a:rPr>
              <a:t>class</a:t>
            </a:r>
            <a:r>
              <a:rPr sz="1200" dirty="0">
                <a:latin typeface="맑은 고딕" charset="0"/>
                <a:ea typeface="맑은 고딕" charset="0"/>
              </a:rPr>
              <a:t>="</a:t>
            </a:r>
            <a:r>
              <a:rPr sz="1200" dirty="0" err="1">
                <a:latin typeface="맑은 고딕" charset="0"/>
                <a:ea typeface="맑은 고딕" charset="0"/>
              </a:rPr>
              <a:t>btn</a:t>
            </a:r>
            <a:r>
              <a:rPr sz="1200" dirty="0">
                <a:latin typeface="맑은 고딕" charset="0"/>
                <a:ea typeface="맑은 고딕" charset="0"/>
              </a:rPr>
              <a:t> </a:t>
            </a:r>
            <a:r>
              <a:rPr sz="1200" dirty="0" err="1">
                <a:latin typeface="맑은 고딕" charset="0"/>
                <a:ea typeface="맑은 고딕" charset="0"/>
              </a:rPr>
              <a:t>btn-default</a:t>
            </a:r>
            <a:r>
              <a:rPr sz="1200" dirty="0">
                <a:latin typeface="맑은 고딕" charset="0"/>
                <a:ea typeface="맑은 고딕" charset="0"/>
              </a:rPr>
              <a:t>"&gt;예약&lt;/</a:t>
            </a:r>
            <a:r>
              <a:rPr sz="1200" dirty="0" err="1">
                <a:latin typeface="맑은 고딕" charset="0"/>
                <a:ea typeface="맑은 고딕" charset="0"/>
              </a:rPr>
              <a:t>a</a:t>
            </a:r>
            <a:r>
              <a:rPr sz="1200" dirty="0">
                <a:latin typeface="맑은 고딕" charset="0"/>
                <a:ea typeface="맑은 고딕" charset="0"/>
              </a:rPr>
              <a:t>&gt;</a:t>
            </a:r>
            <a:endParaRPr lang="ko-KR" altLang="en-US" sz="1200" dirty="0">
              <a:latin typeface="맑은 고딕" charset="0"/>
              <a:ea typeface="맑은 고딕" charset="0"/>
            </a:endParaRPr>
          </a:p>
          <a:p>
            <a:pPr marL="228600" indent="-228600" algn="l" defTabSz="914400" rtl="0" eaLnBrk="1" latinLnBrk="0" hangingPunct="1">
              <a:buFont typeface="Arial"/>
              <a:buChar char="0"/>
            </a:pPr>
            <a:r>
              <a:rPr sz="1200" dirty="0">
                <a:latin typeface="맑은 고딕" charset="0"/>
                <a:ea typeface="맑은 고딕" charset="0"/>
              </a:rPr>
              <a:t>		&lt;</a:t>
            </a:r>
            <a:r>
              <a:rPr sz="1200" dirty="0" err="1">
                <a:latin typeface="맑은 고딕" charset="0"/>
                <a:ea typeface="맑은 고딕" charset="0"/>
              </a:rPr>
              <a:t>a</a:t>
            </a:r>
            <a:r>
              <a:rPr sz="1200" dirty="0">
                <a:latin typeface="맑은 고딕" charset="0"/>
                <a:ea typeface="맑은 고딕" charset="0"/>
              </a:rPr>
              <a:t> </a:t>
            </a:r>
            <a:r>
              <a:rPr sz="1200" dirty="0" err="1">
                <a:latin typeface="맑은 고딕" charset="0"/>
                <a:ea typeface="맑은 고딕" charset="0"/>
              </a:rPr>
              <a:t>href</a:t>
            </a:r>
            <a:r>
              <a:rPr sz="1200" dirty="0">
                <a:latin typeface="맑은 고딕" charset="0"/>
                <a:ea typeface="맑은 고딕" charset="0"/>
              </a:rPr>
              <a:t>="</a:t>
            </a:r>
            <a:r>
              <a:rPr sz="1200" dirty="0" err="1">
                <a:latin typeface="맑은 고딕" charset="0"/>
                <a:ea typeface="맑은 고딕" charset="0"/>
              </a:rPr>
              <a:t>list.jsp?pt</a:t>
            </a:r>
            <a:r>
              <a:rPr sz="1200" dirty="0">
                <a:latin typeface="맑은 고딕" charset="0"/>
                <a:ea typeface="맑은 고딕" charset="0"/>
              </a:rPr>
              <a:t>=</a:t>
            </a:r>
            <a:r>
              <a:rPr sz="1200" dirty="0" err="1">
                <a:latin typeface="맑은 고딕" charset="0"/>
                <a:ea typeface="맑은 고딕" charset="0"/>
              </a:rPr>
              <a:t>all</a:t>
            </a:r>
            <a:r>
              <a:rPr sz="1200" dirty="0">
                <a:latin typeface="맑은 고딕" charset="0"/>
                <a:ea typeface="맑은 고딕" charset="0"/>
              </a:rPr>
              <a:t>" </a:t>
            </a:r>
            <a:r>
              <a:rPr sz="1200" dirty="0" err="1">
                <a:latin typeface="맑은 고딕" charset="0"/>
                <a:ea typeface="맑은 고딕" charset="0"/>
              </a:rPr>
              <a:t>style</a:t>
            </a:r>
            <a:r>
              <a:rPr sz="1200" dirty="0">
                <a:latin typeface="맑은 고딕" charset="0"/>
                <a:ea typeface="맑은 고딕" charset="0"/>
              </a:rPr>
              <a:t>='${(</a:t>
            </a:r>
            <a:r>
              <a:rPr sz="1200" dirty="0" err="1">
                <a:latin typeface="맑은 고딕" charset="0"/>
                <a:ea typeface="맑은 고딕" charset="0"/>
              </a:rPr>
              <a:t>pt</a:t>
            </a:r>
            <a:r>
              <a:rPr sz="1200" dirty="0">
                <a:latin typeface="맑은 고딕" charset="0"/>
                <a:ea typeface="맑은 고딕" charset="0"/>
              </a:rPr>
              <a:t>=="</a:t>
            </a:r>
            <a:r>
              <a:rPr sz="1200" dirty="0" err="1">
                <a:latin typeface="맑은 고딕" charset="0"/>
                <a:ea typeface="맑은 고딕" charset="0"/>
              </a:rPr>
              <a:t>all</a:t>
            </a:r>
            <a:r>
              <a:rPr sz="1200" dirty="0">
                <a:latin typeface="맑은 고딕" charset="0"/>
                <a:ea typeface="맑은 고딕" charset="0"/>
              </a:rPr>
              <a:t>")?style4:""}' </a:t>
            </a:r>
            <a:r>
              <a:rPr sz="1200" dirty="0" err="1">
                <a:latin typeface="맑은 고딕" charset="0"/>
                <a:ea typeface="맑은 고딕" charset="0"/>
              </a:rPr>
              <a:t>class</a:t>
            </a:r>
            <a:r>
              <a:rPr sz="1200" dirty="0">
                <a:latin typeface="맑은 고딕" charset="0"/>
                <a:ea typeface="맑은 고딕" charset="0"/>
              </a:rPr>
              <a:t>="</a:t>
            </a:r>
            <a:r>
              <a:rPr sz="1200" dirty="0" err="1">
                <a:latin typeface="맑은 고딕" charset="0"/>
                <a:ea typeface="맑은 고딕" charset="0"/>
              </a:rPr>
              <a:t>btn</a:t>
            </a:r>
            <a:r>
              <a:rPr sz="1200" dirty="0">
                <a:latin typeface="맑은 고딕" charset="0"/>
                <a:ea typeface="맑은 고딕" charset="0"/>
              </a:rPr>
              <a:t> </a:t>
            </a:r>
            <a:r>
              <a:rPr sz="1200" dirty="0" err="1">
                <a:latin typeface="맑은 고딕" charset="0"/>
                <a:ea typeface="맑은 고딕" charset="0"/>
              </a:rPr>
              <a:t>btn-default</a:t>
            </a:r>
            <a:r>
              <a:rPr sz="1200" dirty="0">
                <a:latin typeface="맑은 고딕" charset="0"/>
                <a:ea typeface="맑은 고딕" charset="0"/>
              </a:rPr>
              <a:t>"&gt;전체&lt;/</a:t>
            </a:r>
            <a:r>
              <a:rPr sz="1200" dirty="0" err="1">
                <a:latin typeface="맑은 고딕" charset="0"/>
                <a:ea typeface="맑은 고딕" charset="0"/>
              </a:rPr>
              <a:t>a</a:t>
            </a:r>
            <a:r>
              <a:rPr sz="1200" dirty="0">
                <a:latin typeface="맑은 고딕" charset="0"/>
                <a:ea typeface="맑은 고딕" charset="0"/>
              </a:rPr>
              <a:t>&gt;&lt;/</a:t>
            </a:r>
            <a:r>
              <a:rPr sz="1200" dirty="0" err="1">
                <a:latin typeface="맑은 고딕" charset="0"/>
                <a:ea typeface="맑은 고딕" charset="0"/>
              </a:rPr>
              <a:t>c:if</a:t>
            </a:r>
            <a:r>
              <a:rPr sz="1200" dirty="0">
                <a:latin typeface="맑은 고딕" charset="0"/>
                <a:ea typeface="맑은 고딕" charset="0"/>
              </a:rPr>
              <a:t>&gt;</a:t>
            </a:r>
            <a:endParaRPr lang="ko-KR" altLang="en-US" sz="1200" dirty="0">
              <a:latin typeface="맑은 고딕" charset="0"/>
              <a:ea typeface="맑은 고딕" charset="0"/>
            </a:endParaRPr>
          </a:p>
        </p:txBody>
      </p:sp>
      <p:cxnSp>
        <p:nvCxnSpPr>
          <p:cNvPr id="1007" name="도형 11"/>
          <p:cNvCxnSpPr/>
          <p:nvPr/>
        </p:nvCxnSpPr>
        <p:spPr>
          <a:xfrm>
            <a:off x="139700" y="491490"/>
            <a:ext cx="1994535" cy="635"/>
          </a:xfrm>
          <a:prstGeom prst="straightConnector1">
            <a:avLst/>
          </a:prstGeom>
          <a:noFill/>
          <a:ln w="9525" cap="flat" cmpd="sng">
            <a:solidFill>
              <a:schemeClr val="tx1">
                <a:lumMod val="65000"/>
                <a:lumOff val="35000"/>
              </a:schemeClr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8" name="텍스트 상자 12"/>
          <p:cNvSpPr txBox="1">
            <a:spLocks/>
          </p:cNvSpPr>
          <p:nvPr/>
        </p:nvSpPr>
        <p:spPr>
          <a:xfrm>
            <a:off x="101600" y="158115"/>
            <a:ext cx="2134870" cy="30861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>
                <a:latin typeface="Adobe 고딕 Std B" charset="0"/>
                <a:ea typeface="Adobe 고딕 Std B" charset="0"/>
              </a:rPr>
              <a:t>Team1 </a:t>
            </a:r>
            <a:r>
              <a:rPr lang="ko-KR" altLang="en-US" dirty="0">
                <a:latin typeface="Adobe 고딕 Std B" charset="0"/>
                <a:ea typeface="Adobe 고딕 Std B" charset="0"/>
              </a:rPr>
              <a:t>파워포인트</a:t>
            </a:r>
          </a:p>
        </p:txBody>
      </p:sp>
      <p:sp>
        <p:nvSpPr>
          <p:cNvPr id="1009" name="텍스트 상자 13"/>
          <p:cNvSpPr txBox="1">
            <a:spLocks/>
          </p:cNvSpPr>
          <p:nvPr/>
        </p:nvSpPr>
        <p:spPr>
          <a:xfrm>
            <a:off x="1238250" y="652145"/>
            <a:ext cx="998220" cy="58420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r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Arial" charset="0"/>
                <a:cs typeface="Arial" charset="0"/>
              </a:rPr>
              <a:t>-</a:t>
            </a:r>
            <a:endParaRPr lang="ko-KR" altLang="en-US" sz="3200" b="1" dirty="0">
              <a:solidFill>
                <a:schemeClr val="tx1">
                  <a:lumMod val="65000"/>
                  <a:lumOff val="35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010" name="텍스트 상자 14"/>
          <p:cNvSpPr txBox="1">
            <a:spLocks/>
          </p:cNvSpPr>
          <p:nvPr/>
        </p:nvSpPr>
        <p:spPr>
          <a:xfrm>
            <a:off x="2263775" y="645160"/>
            <a:ext cx="3054985" cy="55372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3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개발 핵심코드</a:t>
            </a:r>
          </a:p>
        </p:txBody>
      </p:sp>
      <p:sp>
        <p:nvSpPr>
          <p:cNvPr id="1011" name="텍스트 상자 15"/>
          <p:cNvSpPr txBox="1">
            <a:spLocks/>
          </p:cNvSpPr>
          <p:nvPr/>
        </p:nvSpPr>
        <p:spPr>
          <a:xfrm>
            <a:off x="2289175" y="1181100"/>
            <a:ext cx="3554730" cy="32258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5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6</a:t>
            </a:r>
            <a:r>
              <a:rPr lang="ko-KR" sz="15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공지사항</a:t>
            </a:r>
            <a:endParaRPr lang="ko-KR" altLang="en-US" sz="15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1155bea9381_1_195"/>
          <p:cNvSpPr/>
          <p:nvPr/>
        </p:nvSpPr>
        <p:spPr>
          <a:xfrm>
            <a:off x="0" y="-81250"/>
            <a:ext cx="12192000" cy="1638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48" name="Google Shape;548;g1155bea9381_1_195"/>
          <p:cNvCxnSpPr/>
          <p:nvPr/>
        </p:nvCxnSpPr>
        <p:spPr>
          <a:xfrm>
            <a:off x="139700" y="491296"/>
            <a:ext cx="19938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51" name="Google Shape;551;g1155bea9381_1_195"/>
          <p:cNvSpPr txBox="1"/>
          <p:nvPr/>
        </p:nvSpPr>
        <p:spPr>
          <a:xfrm>
            <a:off x="2263848" y="645075"/>
            <a:ext cx="3579503" cy="55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 err="1">
                <a:solidFill>
                  <a:schemeClr val="accent4"/>
                </a:solidFill>
              </a:rPr>
              <a:t>개발</a:t>
            </a:r>
            <a:r>
              <a:rPr lang="en-US" sz="3000" dirty="0">
                <a:solidFill>
                  <a:schemeClr val="accent4"/>
                </a:solidFill>
              </a:rPr>
              <a:t> </a:t>
            </a:r>
            <a:r>
              <a:rPr lang="en-US" sz="3000" dirty="0" err="1">
                <a:solidFill>
                  <a:schemeClr val="accent4"/>
                </a:solidFill>
              </a:rPr>
              <a:t>핵심</a:t>
            </a:r>
            <a:r>
              <a:rPr lang="en-US" sz="3000" dirty="0">
                <a:solidFill>
                  <a:schemeClr val="accent4"/>
                </a:solidFill>
              </a:rPr>
              <a:t> 코</a:t>
            </a:r>
            <a:r>
              <a:rPr lang="ko-KR" altLang="en-US" sz="3000" dirty="0" err="1">
                <a:solidFill>
                  <a:schemeClr val="accent4"/>
                </a:solidFill>
              </a:rPr>
              <a:t>드</a:t>
            </a:r>
            <a:endParaRPr dirty="0"/>
          </a:p>
        </p:txBody>
      </p:sp>
      <p:sp>
        <p:nvSpPr>
          <p:cNvPr id="554" name="Google Shape;554;g1155bea9381_1_195"/>
          <p:cNvSpPr txBox="1"/>
          <p:nvPr/>
        </p:nvSpPr>
        <p:spPr>
          <a:xfrm>
            <a:off x="7888850" y="2034050"/>
            <a:ext cx="3665100" cy="800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n-US" altLang="ko-KR" sz="2000" dirty="0" err="1">
                <a:solidFill>
                  <a:schemeClr val="accent4"/>
                </a:solidFill>
              </a:rPr>
              <a:t>Sitemesh</a:t>
            </a:r>
            <a:r>
              <a:rPr lang="ko-KR" altLang="en-US" sz="2000" dirty="0">
                <a:solidFill>
                  <a:schemeClr val="accent4"/>
                </a:solidFill>
              </a:rPr>
              <a:t> 배너 및 디자인</a:t>
            </a:r>
            <a:endParaRPr lang="en-US" altLang="ko-KR" sz="2000" dirty="0">
              <a:solidFill>
                <a:schemeClr val="accent4"/>
              </a:solidFill>
            </a:endParaRPr>
          </a:p>
          <a:p>
            <a:pPr lvl="0"/>
            <a:r>
              <a:rPr lang="en-US" altLang="ko-KR" sz="2000" dirty="0"/>
              <a:t>   - </a:t>
            </a:r>
            <a:r>
              <a:rPr lang="ko-KR" altLang="en-US" sz="2000" dirty="0"/>
              <a:t>배너와 데이터를 동시 표시</a:t>
            </a:r>
          </a:p>
        </p:txBody>
      </p:sp>
      <p:sp>
        <p:nvSpPr>
          <p:cNvPr id="555" name="Google Shape;555;g1155bea9381_1_195"/>
          <p:cNvSpPr txBox="1"/>
          <p:nvPr/>
        </p:nvSpPr>
        <p:spPr>
          <a:xfrm>
            <a:off x="2289252" y="1180991"/>
            <a:ext cx="3554100" cy="323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dirty="0">
                <a:solidFill>
                  <a:schemeClr val="accent4"/>
                </a:solidFill>
              </a:rPr>
              <a:t>7. </a:t>
            </a:r>
            <a:r>
              <a:rPr lang="en-US" sz="1500" b="1" dirty="0" err="1">
                <a:solidFill>
                  <a:schemeClr val="accent4"/>
                </a:solidFill>
              </a:rPr>
              <a:t>Sitemesh</a:t>
            </a:r>
            <a:r>
              <a:rPr lang="en-US" sz="1500" b="1" dirty="0">
                <a:solidFill>
                  <a:schemeClr val="accent4"/>
                </a:solidFill>
              </a:rPr>
              <a:t> </a:t>
            </a:r>
            <a:r>
              <a:rPr lang="ko-KR" altLang="en-US" sz="1500" b="1" dirty="0">
                <a:solidFill>
                  <a:schemeClr val="accent4"/>
                </a:solidFill>
              </a:rPr>
              <a:t>배너 및 디자인</a:t>
            </a:r>
            <a:endParaRPr sz="1500" b="1" dirty="0"/>
          </a:p>
        </p:txBody>
      </p:sp>
      <p:sp>
        <p:nvSpPr>
          <p:cNvPr id="2" name="직사각형 1"/>
          <p:cNvSpPr/>
          <p:nvPr/>
        </p:nvSpPr>
        <p:spPr>
          <a:xfrm>
            <a:off x="1018302" y="1889826"/>
            <a:ext cx="6096000" cy="332398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i="1" dirty="0"/>
              <a:t>.</a:t>
            </a:r>
            <a:r>
              <a:rPr lang="en-US" altLang="ko-KR" i="1" dirty="0" err="1"/>
              <a:t>navbar</a:t>
            </a:r>
            <a:r>
              <a:rPr lang="en-US" altLang="ko-KR" i="1" dirty="0"/>
              <a:t> {</a:t>
            </a:r>
          </a:p>
          <a:p>
            <a:r>
              <a:rPr lang="en-US" altLang="ko-KR" dirty="0"/>
              <a:t>   margin-bottom: </a:t>
            </a:r>
            <a:r>
              <a:rPr lang="en-US" altLang="ko-KR" i="1" dirty="0"/>
              <a:t>0;</a:t>
            </a:r>
          </a:p>
          <a:p>
            <a:r>
              <a:rPr lang="en-US" altLang="ko-KR" dirty="0"/>
              <a:t>   border:</a:t>
            </a:r>
            <a:r>
              <a:rPr lang="en-US" altLang="ko-KR" i="1" dirty="0"/>
              <a:t>0;</a:t>
            </a:r>
          </a:p>
          <a:p>
            <a:r>
              <a:rPr lang="en-US" altLang="ko-KR" dirty="0"/>
              <a:t>   border-radius: </a:t>
            </a:r>
            <a:r>
              <a:rPr lang="en-US" altLang="ko-KR" i="1" dirty="0"/>
              <a:t>0;</a:t>
            </a:r>
          </a:p>
          <a:p>
            <a:r>
              <a:rPr lang="en-US" altLang="ko-KR" dirty="0"/>
              <a:t>   background: </a:t>
            </a:r>
            <a:r>
              <a:rPr lang="en-US" altLang="ko-KR" i="1" dirty="0"/>
              <a:t>#ffbf80;</a:t>
            </a:r>
          </a:p>
          <a:p>
            <a:r>
              <a:rPr lang="en-US" altLang="ko-KR" dirty="0"/>
              <a:t>   box-shadow: </a:t>
            </a:r>
            <a:r>
              <a:rPr lang="en-US" altLang="ko-KR" i="1" dirty="0"/>
              <a:t>0 4px 8px 0 </a:t>
            </a:r>
            <a:r>
              <a:rPr lang="en-US" altLang="ko-KR" i="1" dirty="0" err="1"/>
              <a:t>rgba</a:t>
            </a:r>
            <a:r>
              <a:rPr lang="en-US" altLang="ko-KR" i="1" dirty="0"/>
              <a:t>(0, 0, 0, 0.2), 0 6px 20px 0 </a:t>
            </a:r>
            <a:r>
              <a:rPr lang="en-US" altLang="ko-KR" i="1" dirty="0" err="1"/>
              <a:t>rgba</a:t>
            </a:r>
            <a:r>
              <a:rPr lang="en-US" altLang="ko-KR" i="1" dirty="0"/>
              <a:t>(0, 0, 0, 0.19);</a:t>
            </a:r>
          </a:p>
          <a:p>
            <a:r>
              <a:rPr lang="ko-KR" altLang="en-US" dirty="0"/>
              <a:t>   </a:t>
            </a:r>
            <a:r>
              <a:rPr lang="en-US" altLang="ko-KR" dirty="0"/>
              <a:t>}</a:t>
            </a:r>
          </a:p>
          <a:p>
            <a:endParaRPr lang="ko-KR" altLang="en-US" dirty="0"/>
          </a:p>
          <a:p>
            <a:r>
              <a:rPr lang="en-US" altLang="ko-KR" dirty="0"/>
              <a:t>}</a:t>
            </a:r>
          </a:p>
          <a:p>
            <a:r>
              <a:rPr lang="en-US" altLang="ko-KR" b="1" dirty="0"/>
              <a:t>body {</a:t>
            </a:r>
          </a:p>
          <a:p>
            <a:r>
              <a:rPr lang="en-US" altLang="ko-KR" dirty="0"/>
              <a:t>  padding-top: </a:t>
            </a:r>
            <a:r>
              <a:rPr lang="en-US" altLang="ko-KR" i="1" dirty="0"/>
              <a:t>140px;</a:t>
            </a:r>
          </a:p>
          <a:p>
            <a:r>
              <a:rPr lang="en-US" altLang="ko-KR" dirty="0"/>
              <a:t>  padding-bottom: </a:t>
            </a:r>
            <a:r>
              <a:rPr lang="en-US" altLang="ko-KR" i="1" dirty="0"/>
              <a:t>540px;</a:t>
            </a:r>
          </a:p>
          <a:p>
            <a:r>
              <a:rPr lang="ko-KR" altLang="en-US" dirty="0"/>
              <a:t>  </a:t>
            </a:r>
            <a:r>
              <a:rPr lang="en-US" altLang="ko-KR" dirty="0"/>
              <a:t>/* </a:t>
            </a:r>
            <a:r>
              <a:rPr lang="ko-KR" altLang="en-US" dirty="0"/>
              <a:t>생략 *</a:t>
            </a:r>
            <a:r>
              <a:rPr lang="en-US" altLang="ko-KR" dirty="0"/>
              <a:t>/</a:t>
            </a:r>
          </a:p>
          <a:p>
            <a:r>
              <a:rPr lang="en-US" altLang="ko-KR" dirty="0"/>
              <a:t>}</a:t>
            </a:r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1005599" y="5462307"/>
            <a:ext cx="6096000" cy="116955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/>
              <a:t>&lt;</a:t>
            </a:r>
            <a:r>
              <a:rPr lang="en-US" altLang="ko-KR" dirty="0" err="1"/>
              <a:t>nav</a:t>
            </a:r>
            <a:r>
              <a:rPr lang="en-US" altLang="ko-KR" dirty="0"/>
              <a:t> class=</a:t>
            </a:r>
            <a:r>
              <a:rPr lang="en-US" altLang="ko-KR" i="1" dirty="0"/>
              <a:t>"</a:t>
            </a:r>
            <a:r>
              <a:rPr lang="en-US" altLang="ko-KR" i="1" dirty="0" err="1"/>
              <a:t>navbar</a:t>
            </a:r>
            <a:r>
              <a:rPr lang="en-US" altLang="ko-KR" i="1" dirty="0"/>
              <a:t> </a:t>
            </a:r>
            <a:r>
              <a:rPr lang="en-US" altLang="ko-KR" i="1" dirty="0" err="1"/>
              <a:t>navbar</a:t>
            </a:r>
            <a:r>
              <a:rPr lang="en-US" altLang="ko-KR" i="1" dirty="0"/>
              <a:t>-inverse </a:t>
            </a:r>
            <a:r>
              <a:rPr lang="en-US" altLang="ko-KR" i="1" dirty="0" err="1"/>
              <a:t>navbar</a:t>
            </a:r>
            <a:r>
              <a:rPr lang="en-US" altLang="ko-KR" i="1" dirty="0"/>
              <a:t>-fixed-top"&gt;</a:t>
            </a:r>
          </a:p>
          <a:p>
            <a:r>
              <a:rPr lang="en-US" altLang="ko-KR" dirty="0"/>
              <a:t>       &lt;div &gt;&lt;a </a:t>
            </a:r>
            <a:r>
              <a:rPr lang="en-US" altLang="ko-KR" dirty="0" err="1"/>
              <a:t>href</a:t>
            </a:r>
            <a:r>
              <a:rPr lang="en-US" altLang="ko-KR" dirty="0"/>
              <a:t>=</a:t>
            </a:r>
            <a:r>
              <a:rPr lang="en-US" altLang="ko-KR" i="1" dirty="0"/>
              <a:t>"/main/</a:t>
            </a:r>
            <a:r>
              <a:rPr lang="en-US" altLang="ko-KR" i="1" dirty="0" err="1"/>
              <a:t>main.jsp</a:t>
            </a:r>
            <a:r>
              <a:rPr lang="en-US" altLang="ko-KR" i="1" dirty="0"/>
              <a:t>"&gt;&lt;</a:t>
            </a:r>
            <a:r>
              <a:rPr lang="en-US" altLang="ko-KR" i="1" dirty="0" err="1"/>
              <a:t>img</a:t>
            </a:r>
            <a:r>
              <a:rPr lang="en-US" altLang="ko-KR" i="1" dirty="0"/>
              <a:t> </a:t>
            </a:r>
            <a:r>
              <a:rPr lang="en-US" altLang="ko-KR" i="1" dirty="0" err="1"/>
              <a:t>src</a:t>
            </a:r>
            <a:r>
              <a:rPr lang="en-US" altLang="ko-KR" i="1" dirty="0"/>
              <a:t>="/upload/</a:t>
            </a:r>
            <a:r>
              <a:rPr lang="en-US" altLang="ko-KR" i="1" dirty="0" err="1"/>
              <a:t>siteImage</a:t>
            </a:r>
            <a:r>
              <a:rPr lang="en-US" altLang="ko-KR" i="1" dirty="0"/>
              <a:t>/banner.png" style="width: 100%; height: 50%;" class="banner"/&gt;&lt;/a&gt;&lt;/div&gt; </a:t>
            </a:r>
          </a:p>
          <a:p>
            <a:r>
              <a:rPr lang="ko-KR" altLang="en-US" dirty="0"/>
              <a:t> </a:t>
            </a:r>
          </a:p>
        </p:txBody>
      </p:sp>
      <p:sp>
        <p:nvSpPr>
          <p:cNvPr id="10" name="텍스트 상자 12">
            <a:extLst>
              <a:ext uri="{FF2B5EF4-FFF2-40B4-BE49-F238E27FC236}">
                <a16:creationId xmlns:a16="http://schemas.microsoft.com/office/drawing/2014/main" id="{30917014-CAFB-4668-9D28-65E6013508FA}"/>
              </a:ext>
            </a:extLst>
          </p:cNvPr>
          <p:cNvSpPr txBox="1">
            <a:spLocks/>
          </p:cNvSpPr>
          <p:nvPr/>
        </p:nvSpPr>
        <p:spPr>
          <a:xfrm>
            <a:off x="101600" y="158115"/>
            <a:ext cx="2134870" cy="30861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>
                <a:latin typeface="Adobe 고딕 Std B" charset="0"/>
                <a:ea typeface="Adobe 고딕 Std B" charset="0"/>
              </a:rPr>
              <a:t>Team1 </a:t>
            </a:r>
            <a:r>
              <a:rPr lang="ko-KR" altLang="en-US" dirty="0">
                <a:latin typeface="Adobe 고딕 Std B" charset="0"/>
                <a:ea typeface="Adobe 고딕 Std B" charset="0"/>
              </a:rPr>
              <a:t>파워포인트</a:t>
            </a:r>
          </a:p>
        </p:txBody>
      </p:sp>
      <p:sp>
        <p:nvSpPr>
          <p:cNvPr id="11" name="텍스트 상자 13">
            <a:extLst>
              <a:ext uri="{FF2B5EF4-FFF2-40B4-BE49-F238E27FC236}">
                <a16:creationId xmlns:a16="http://schemas.microsoft.com/office/drawing/2014/main" id="{CBB6062F-DB14-4915-9CD2-BCF79D114AD0}"/>
              </a:ext>
            </a:extLst>
          </p:cNvPr>
          <p:cNvSpPr txBox="1">
            <a:spLocks/>
          </p:cNvSpPr>
          <p:nvPr/>
        </p:nvSpPr>
        <p:spPr>
          <a:xfrm>
            <a:off x="1238250" y="652145"/>
            <a:ext cx="998220" cy="58420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r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Arial" charset="0"/>
                <a:cs typeface="Arial" charset="0"/>
              </a:rPr>
              <a:t>-</a:t>
            </a:r>
            <a:endParaRPr lang="ko-KR" altLang="en-US" sz="3200" b="1" dirty="0">
              <a:solidFill>
                <a:schemeClr val="tx1">
                  <a:lumMod val="65000"/>
                  <a:lumOff val="35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"/>
          <p:cNvPicPr preferRelativeResize="0"/>
          <p:nvPr/>
        </p:nvPicPr>
        <p:blipFill rotWithShape="1">
          <a:blip r:embed="rId3">
            <a:alphaModFix/>
          </a:blip>
          <a:srcRect t="7812" b="7813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"/>
          <p:cNvSpPr/>
          <p:nvPr/>
        </p:nvSpPr>
        <p:spPr>
          <a:xfrm>
            <a:off x="0" y="0"/>
            <a:ext cx="12216765" cy="6858000"/>
          </a:xfrm>
          <a:prstGeom prst="rect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1"/>
          <p:cNvSpPr txBox="1"/>
          <p:nvPr/>
        </p:nvSpPr>
        <p:spPr>
          <a:xfrm>
            <a:off x="1745615" y="2247265"/>
            <a:ext cx="8725535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6000" b="1" dirty="0">
                <a:solidFill>
                  <a:schemeClr val="lt1"/>
                </a:solidFill>
              </a:rPr>
              <a:t>오류 수정</a:t>
            </a:r>
            <a:endParaRPr lang="en-US" sz="6000" b="1"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532248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11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28" name="Google Shape;328;p11"/>
          <p:cNvCxnSpPr/>
          <p:nvPr/>
        </p:nvCxnSpPr>
        <p:spPr>
          <a:xfrm>
            <a:off x="139700" y="491490"/>
            <a:ext cx="19939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29" name="Google Shape;329;p11"/>
          <p:cNvSpPr txBox="1"/>
          <p:nvPr/>
        </p:nvSpPr>
        <p:spPr>
          <a:xfrm>
            <a:off x="101600" y="158115"/>
            <a:ext cx="2134235" cy="307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Team1 </a:t>
            </a:r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파워포인트</a:t>
            </a:r>
          </a:p>
        </p:txBody>
      </p:sp>
      <p:sp>
        <p:nvSpPr>
          <p:cNvPr id="7" name="Google Shape;191;gd1edc10b5a_2_0">
            <a:extLst>
              <a:ext uri="{FF2B5EF4-FFF2-40B4-BE49-F238E27FC236}">
                <a16:creationId xmlns:a16="http://schemas.microsoft.com/office/drawing/2014/main" id="{F2739533-13E5-4BD9-BDDC-15AF9B468B9B}"/>
              </a:ext>
            </a:extLst>
          </p:cNvPr>
          <p:cNvSpPr txBox="1"/>
          <p:nvPr/>
        </p:nvSpPr>
        <p:spPr>
          <a:xfrm>
            <a:off x="1608455" y="652145"/>
            <a:ext cx="626745" cy="584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accent4"/>
                </a:solidFill>
              </a:rPr>
              <a:t>-</a:t>
            </a:r>
            <a:endParaRPr sz="3200" b="1" dirty="0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192;gd1edc10b5a_2_0">
            <a:extLst>
              <a:ext uri="{FF2B5EF4-FFF2-40B4-BE49-F238E27FC236}">
                <a16:creationId xmlns:a16="http://schemas.microsoft.com/office/drawing/2014/main" id="{7E97B313-54B5-4C83-ABC1-33D56521E7AE}"/>
              </a:ext>
            </a:extLst>
          </p:cNvPr>
          <p:cNvSpPr txBox="1"/>
          <p:nvPr/>
        </p:nvSpPr>
        <p:spPr>
          <a:xfrm>
            <a:off x="2263775" y="645160"/>
            <a:ext cx="2489200" cy="553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000" dirty="0">
                <a:solidFill>
                  <a:schemeClr val="accent4"/>
                </a:solidFill>
              </a:rPr>
              <a:t>오류 수정</a:t>
            </a:r>
            <a:endParaRPr dirty="0"/>
          </a:p>
        </p:txBody>
      </p:sp>
      <p:sp>
        <p:nvSpPr>
          <p:cNvPr id="9" name="Google Shape;194;gd1edc10b5a_2_0">
            <a:extLst>
              <a:ext uri="{FF2B5EF4-FFF2-40B4-BE49-F238E27FC236}">
                <a16:creationId xmlns:a16="http://schemas.microsoft.com/office/drawing/2014/main" id="{1785CCB1-A9CD-4A70-AE49-7473ECCB0AE8}"/>
              </a:ext>
            </a:extLst>
          </p:cNvPr>
          <p:cNvSpPr txBox="1"/>
          <p:nvPr/>
        </p:nvSpPr>
        <p:spPr>
          <a:xfrm>
            <a:off x="2289175" y="1181100"/>
            <a:ext cx="3554095" cy="323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dirty="0">
                <a:solidFill>
                  <a:schemeClr val="accent4"/>
                </a:solidFill>
              </a:rPr>
              <a:t>1. </a:t>
            </a:r>
            <a:r>
              <a:rPr lang="ko-KR" altLang="en-US" sz="1500" b="1" dirty="0">
                <a:solidFill>
                  <a:schemeClr val="accent4"/>
                </a:solidFill>
              </a:rPr>
              <a:t>메인</a:t>
            </a:r>
            <a:endParaRPr sz="15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83A97D-DAEF-4139-9502-360B3C694A4D}"/>
              </a:ext>
            </a:extLst>
          </p:cNvPr>
          <p:cNvSpPr txBox="1"/>
          <p:nvPr/>
        </p:nvSpPr>
        <p:spPr>
          <a:xfrm>
            <a:off x="6535420" y="2790190"/>
            <a:ext cx="4490085" cy="28301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latin typeface="양재붓꽃체L" panose="02020603020101020101" pitchFamily="18" charset="-127"/>
                <a:ea typeface="양재붓꽃체L" panose="02020603020101020101" pitchFamily="18" charset="-127"/>
              </a:rPr>
              <a:t>개발 핵심코드로 사용한 코드에 문제가 있었는데</a:t>
            </a:r>
            <a:endParaRPr lang="en-US" altLang="ko-KR" sz="1200" dirty="0">
              <a:latin typeface="양재붓꽃체L" panose="02020603020101020101" pitchFamily="18" charset="-127"/>
              <a:ea typeface="양재붓꽃체L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err="1">
                <a:latin typeface="양재붓꽃체L" panose="02020603020101020101" pitchFamily="18" charset="-127"/>
                <a:ea typeface="양재붓꽃체L" panose="02020603020101020101" pitchFamily="18" charset="-127"/>
              </a:rPr>
              <a:t>bookBoard</a:t>
            </a:r>
            <a:r>
              <a:rPr lang="ko-KR" altLang="en-US" sz="1200" dirty="0">
                <a:latin typeface="양재붓꽃체L" panose="02020603020101020101" pitchFamily="18" charset="-127"/>
                <a:ea typeface="양재붓꽃체L" panose="02020603020101020101" pitchFamily="18" charset="-127"/>
              </a:rPr>
              <a:t>의 </a:t>
            </a:r>
            <a:r>
              <a:rPr lang="en-US" altLang="ko-KR" sz="1200" dirty="0">
                <a:latin typeface="양재붓꽃체L" panose="02020603020101020101" pitchFamily="18" charset="-127"/>
                <a:ea typeface="양재붓꽃체L" panose="02020603020101020101" pitchFamily="18" charset="-127"/>
              </a:rPr>
              <a:t>no</a:t>
            </a:r>
            <a:r>
              <a:rPr lang="ko-KR" altLang="en-US" sz="1200" dirty="0">
                <a:latin typeface="양재붓꽃체L" panose="02020603020101020101" pitchFamily="18" charset="-127"/>
                <a:ea typeface="양재붓꽃체L" panose="02020603020101020101" pitchFamily="18" charset="-127"/>
              </a:rPr>
              <a:t>가 이름이 달라 따로 선언을 했어야 했는데</a:t>
            </a:r>
            <a:endParaRPr lang="en-US" altLang="ko-KR" sz="1200" dirty="0">
              <a:latin typeface="양재붓꽃체L" panose="02020603020101020101" pitchFamily="18" charset="-127"/>
              <a:ea typeface="양재붓꽃체L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 err="1">
                <a:latin typeface="양재붓꽃체L" panose="02020603020101020101" pitchFamily="18" charset="-127"/>
                <a:ea typeface="양재붓꽃체L" panose="02020603020101020101" pitchFamily="18" charset="-127"/>
              </a:rPr>
              <a:t>무슨이유인지</a:t>
            </a:r>
            <a:r>
              <a:rPr lang="ko-KR" altLang="en-US" sz="1200" dirty="0">
                <a:latin typeface="양재붓꽃체L" panose="02020603020101020101" pitchFamily="18" charset="-127"/>
                <a:ea typeface="양재붓꽃체L" panose="02020603020101020101" pitchFamily="18" charset="-127"/>
              </a:rPr>
              <a:t> 작동을 하지 않았습니다</a:t>
            </a:r>
            <a:r>
              <a:rPr lang="en-US" altLang="ko-KR" sz="1200" dirty="0">
                <a:latin typeface="양재붓꽃체L" panose="02020603020101020101" pitchFamily="18" charset="-127"/>
                <a:ea typeface="양재붓꽃체L" panose="02020603020101020101" pitchFamily="18" charset="-127"/>
              </a:rPr>
              <a:t>. </a:t>
            </a:r>
          </a:p>
          <a:p>
            <a:pPr>
              <a:lnSpc>
                <a:spcPct val="150000"/>
              </a:lnSpc>
            </a:pPr>
            <a:endParaRPr lang="en-US" altLang="ko-KR" sz="1200" dirty="0">
              <a:latin typeface="양재붓꽃체L" panose="02020603020101020101" pitchFamily="18" charset="-127"/>
              <a:ea typeface="양재붓꽃체L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양재붓꽃체L" panose="02020603020101020101" pitchFamily="18" charset="-127"/>
                <a:ea typeface="양재붓꽃체L" panose="02020603020101020101" pitchFamily="18" charset="-127"/>
              </a:rPr>
              <a:t>어렴풋이 기능상 </a:t>
            </a:r>
            <a:r>
              <a:rPr lang="en-US" altLang="ko-KR" sz="1200" dirty="0">
                <a:latin typeface="양재붓꽃체L" panose="02020603020101020101" pitchFamily="18" charset="-127"/>
                <a:ea typeface="양재붓꽃체L" panose="02020603020101020101" pitchFamily="18" charset="-127"/>
              </a:rPr>
              <a:t>click </a:t>
            </a:r>
            <a:r>
              <a:rPr lang="ko-KR" altLang="en-US" sz="1200" dirty="0" err="1">
                <a:latin typeface="양재붓꽃체L" panose="02020603020101020101" pitchFamily="18" charset="-127"/>
                <a:ea typeface="양재붓꽃체L" panose="02020603020101020101" pitchFamily="18" charset="-127"/>
              </a:rPr>
              <a:t>펑션에</a:t>
            </a:r>
            <a:endParaRPr lang="en-US" altLang="ko-KR" sz="1200" dirty="0">
              <a:latin typeface="양재붓꽃체L" panose="02020603020101020101" pitchFamily="18" charset="-127"/>
              <a:ea typeface="양재붓꽃체L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양재붓꽃체L" panose="02020603020101020101" pitchFamily="18" charset="-127"/>
                <a:ea typeface="양재붓꽃체L" panose="02020603020101020101" pitchFamily="18" charset="-127"/>
              </a:rPr>
              <a:t>선언이 </a:t>
            </a:r>
            <a:r>
              <a:rPr lang="ko-KR" altLang="en-US" sz="1200" dirty="0" err="1">
                <a:latin typeface="양재붓꽃체L" panose="02020603020101020101" pitchFamily="18" charset="-127"/>
                <a:ea typeface="양재붓꽃체L" panose="02020603020101020101" pitchFamily="18" charset="-127"/>
              </a:rPr>
              <a:t>다른게</a:t>
            </a:r>
            <a:r>
              <a:rPr lang="ko-KR" altLang="en-US" sz="1200" dirty="0">
                <a:latin typeface="양재붓꽃체L" panose="02020603020101020101" pitchFamily="18" charset="-127"/>
                <a:ea typeface="양재붓꽃체L" panose="02020603020101020101" pitchFamily="18" charset="-127"/>
              </a:rPr>
              <a:t> 더 있으면 작동을 하지 않는 </a:t>
            </a:r>
            <a:endParaRPr lang="en-US" altLang="ko-KR" sz="1200" dirty="0">
              <a:latin typeface="양재붓꽃체L" panose="02020603020101020101" pitchFamily="18" charset="-127"/>
              <a:ea typeface="양재붓꽃체L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양재붓꽃체L" panose="02020603020101020101" pitchFamily="18" charset="-127"/>
                <a:ea typeface="양재붓꽃체L" panose="02020603020101020101" pitchFamily="18" charset="-127"/>
              </a:rPr>
              <a:t>규칙이라도 있는건지 생각이 되는데</a:t>
            </a:r>
            <a:endParaRPr lang="en-US" altLang="ko-KR" sz="1200" dirty="0">
              <a:latin typeface="양재붓꽃체L" panose="02020603020101020101" pitchFamily="18" charset="-127"/>
              <a:ea typeface="양재붓꽃체L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양재붓꽃체L" panose="02020603020101020101" pitchFamily="18" charset="-127"/>
                <a:ea typeface="양재붓꽃체L" panose="02020603020101020101" pitchFamily="18" charset="-127"/>
              </a:rPr>
              <a:t>확실한 이유는</a:t>
            </a:r>
            <a:r>
              <a:rPr lang="en-US" altLang="ko-KR" sz="1200" dirty="0">
                <a:latin typeface="양재붓꽃체L" panose="02020603020101020101" pitchFamily="18" charset="-127"/>
                <a:ea typeface="양재붓꽃체L" panose="02020603020101020101" pitchFamily="18" charset="-127"/>
              </a:rPr>
              <a:t> </a:t>
            </a:r>
            <a:r>
              <a:rPr lang="ko-KR" altLang="en-US" sz="1200" dirty="0">
                <a:latin typeface="양재붓꽃체L" panose="02020603020101020101" pitchFamily="18" charset="-127"/>
                <a:ea typeface="양재붓꽃체L" panose="02020603020101020101" pitchFamily="18" charset="-127"/>
              </a:rPr>
              <a:t>아직도 모르겠습니다</a:t>
            </a:r>
            <a:r>
              <a:rPr lang="en-US" altLang="ko-KR" sz="1200" dirty="0">
                <a:latin typeface="양재붓꽃체L" panose="02020603020101020101" pitchFamily="18" charset="-127"/>
                <a:ea typeface="양재붓꽃체L" panose="0202060302010102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200" dirty="0">
              <a:latin typeface="양재붓꽃체L" panose="02020603020101020101" pitchFamily="18" charset="-127"/>
              <a:ea typeface="양재붓꽃체L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양재붓꽃체L" panose="02020603020101020101" pitchFamily="18" charset="-127"/>
                <a:ea typeface="양재붓꽃체L" panose="02020603020101020101" pitchFamily="18" charset="-127"/>
              </a:rPr>
              <a:t>그래서 해당 </a:t>
            </a:r>
            <a:r>
              <a:rPr lang="en-US" altLang="ko-KR" sz="1200" dirty="0">
                <a:latin typeface="양재붓꽃체L" panose="02020603020101020101" pitchFamily="18" charset="-127"/>
                <a:ea typeface="양재붓꽃체L" panose="02020603020101020101" pitchFamily="18" charset="-127"/>
              </a:rPr>
              <a:t>include</a:t>
            </a:r>
            <a:r>
              <a:rPr lang="ko-KR" altLang="en-US" sz="1200" dirty="0">
                <a:latin typeface="양재붓꽃체L" panose="02020603020101020101" pitchFamily="18" charset="-127"/>
                <a:ea typeface="양재붓꽃체L" panose="02020603020101020101" pitchFamily="18" charset="-127"/>
              </a:rPr>
              <a:t>에 </a:t>
            </a:r>
            <a:r>
              <a:rPr lang="en-US" altLang="ko-KR" sz="1200" dirty="0">
                <a:latin typeface="양재붓꽃체L" panose="02020603020101020101" pitchFamily="18" charset="-127"/>
                <a:ea typeface="양재붓꽃체L" panose="02020603020101020101" pitchFamily="18" charset="-127"/>
              </a:rPr>
              <a:t>onclick </a:t>
            </a:r>
            <a:r>
              <a:rPr lang="ko-KR" altLang="en-US" sz="1200" dirty="0">
                <a:latin typeface="양재붓꽃체L" panose="02020603020101020101" pitchFamily="18" charset="-127"/>
                <a:ea typeface="양재붓꽃체L" panose="02020603020101020101" pitchFamily="18" charset="-127"/>
              </a:rPr>
              <a:t>코드를 직접 넣어 해결했습니다</a:t>
            </a:r>
            <a:r>
              <a:rPr lang="en-US" altLang="ko-KR" sz="1200" dirty="0">
                <a:latin typeface="양재붓꽃체L" panose="02020603020101020101" pitchFamily="18" charset="-127"/>
                <a:ea typeface="양재붓꽃체L" panose="02020603020101020101" pitchFamily="18" charset="-127"/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757EF62-124C-49E3-B814-EA31DF9775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145" y="4402455"/>
            <a:ext cx="5494020" cy="244665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715B714-7DE7-4D70-BF57-C7012245DE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730" y="2045970"/>
            <a:ext cx="4402455" cy="2189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2544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"/>
          <p:cNvPicPr preferRelativeResize="0"/>
          <p:nvPr/>
        </p:nvPicPr>
        <p:blipFill rotWithShape="1">
          <a:blip r:embed="rId3">
            <a:alphaModFix/>
          </a:blip>
          <a:srcRect t="7812" b="7813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"/>
          <p:cNvSpPr/>
          <p:nvPr/>
        </p:nvSpPr>
        <p:spPr>
          <a:xfrm>
            <a:off x="0" y="0"/>
            <a:ext cx="12216765" cy="6858000"/>
          </a:xfrm>
          <a:prstGeom prst="rect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1"/>
          <p:cNvSpPr txBox="1"/>
          <p:nvPr/>
        </p:nvSpPr>
        <p:spPr>
          <a:xfrm>
            <a:off x="1745615" y="2247265"/>
            <a:ext cx="8725535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6000" b="1" dirty="0">
                <a:solidFill>
                  <a:schemeClr val="lt1"/>
                </a:solidFill>
              </a:rPr>
              <a:t>요구사항</a:t>
            </a:r>
            <a:endParaRPr lang="en-US" sz="6000" b="1"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4145951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11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28" name="Google Shape;328;p11"/>
          <p:cNvCxnSpPr/>
          <p:nvPr/>
        </p:nvCxnSpPr>
        <p:spPr>
          <a:xfrm>
            <a:off x="139700" y="491490"/>
            <a:ext cx="19939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29" name="Google Shape;329;p11"/>
          <p:cNvSpPr txBox="1"/>
          <p:nvPr/>
        </p:nvSpPr>
        <p:spPr>
          <a:xfrm>
            <a:off x="101600" y="158115"/>
            <a:ext cx="2134235" cy="307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Team1 </a:t>
            </a:r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파워포인트</a:t>
            </a:r>
          </a:p>
        </p:txBody>
      </p:sp>
      <p:sp>
        <p:nvSpPr>
          <p:cNvPr id="7" name="Google Shape;191;gd1edc10b5a_2_0">
            <a:extLst>
              <a:ext uri="{FF2B5EF4-FFF2-40B4-BE49-F238E27FC236}">
                <a16:creationId xmlns:a16="http://schemas.microsoft.com/office/drawing/2014/main" id="{F2739533-13E5-4BD9-BDDC-15AF9B468B9B}"/>
              </a:ext>
            </a:extLst>
          </p:cNvPr>
          <p:cNvSpPr txBox="1"/>
          <p:nvPr/>
        </p:nvSpPr>
        <p:spPr>
          <a:xfrm>
            <a:off x="1447800" y="652145"/>
            <a:ext cx="788035" cy="584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accent4"/>
                </a:solidFill>
              </a:rPr>
              <a:t>-</a:t>
            </a:r>
            <a:endParaRPr sz="3200" b="1" dirty="0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192;gd1edc10b5a_2_0">
            <a:extLst>
              <a:ext uri="{FF2B5EF4-FFF2-40B4-BE49-F238E27FC236}">
                <a16:creationId xmlns:a16="http://schemas.microsoft.com/office/drawing/2014/main" id="{7E97B313-54B5-4C83-ABC1-33D56521E7AE}"/>
              </a:ext>
            </a:extLst>
          </p:cNvPr>
          <p:cNvSpPr txBox="1"/>
          <p:nvPr/>
        </p:nvSpPr>
        <p:spPr>
          <a:xfrm>
            <a:off x="2263775" y="645160"/>
            <a:ext cx="2489200" cy="553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000" dirty="0">
                <a:solidFill>
                  <a:schemeClr val="accent4"/>
                </a:solidFill>
              </a:rPr>
              <a:t>오류 수정</a:t>
            </a:r>
            <a:endParaRPr dirty="0"/>
          </a:p>
        </p:txBody>
      </p:sp>
      <p:sp>
        <p:nvSpPr>
          <p:cNvPr id="9" name="Google Shape;194;gd1edc10b5a_2_0">
            <a:extLst>
              <a:ext uri="{FF2B5EF4-FFF2-40B4-BE49-F238E27FC236}">
                <a16:creationId xmlns:a16="http://schemas.microsoft.com/office/drawing/2014/main" id="{1785CCB1-A9CD-4A70-AE49-7473ECCB0AE8}"/>
              </a:ext>
            </a:extLst>
          </p:cNvPr>
          <p:cNvSpPr txBox="1"/>
          <p:nvPr/>
        </p:nvSpPr>
        <p:spPr>
          <a:xfrm>
            <a:off x="2289175" y="1181100"/>
            <a:ext cx="3554095" cy="323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dirty="0">
                <a:solidFill>
                  <a:schemeClr val="accent4"/>
                </a:solidFill>
              </a:rPr>
              <a:t>2. </a:t>
            </a:r>
            <a:r>
              <a:rPr lang="ko-KR" altLang="en-US" sz="1500" b="1" dirty="0">
                <a:solidFill>
                  <a:schemeClr val="accent4"/>
                </a:solidFill>
              </a:rPr>
              <a:t>도서목록</a:t>
            </a:r>
            <a:endParaRPr sz="1500" b="1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EFD981F-79EE-4CDC-B21F-D8109EAA57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080" y="1996440"/>
            <a:ext cx="6170930" cy="437007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983A97D-DAEF-4139-9502-360B3C694A4D}"/>
              </a:ext>
            </a:extLst>
          </p:cNvPr>
          <p:cNvSpPr txBox="1"/>
          <p:nvPr/>
        </p:nvSpPr>
        <p:spPr>
          <a:xfrm>
            <a:off x="6710045" y="3012440"/>
            <a:ext cx="3954780" cy="19989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atin typeface="양재붓꽃체L" panose="02020603020101020101" pitchFamily="18" charset="-127"/>
                <a:ea typeface="양재붓꽃체L" panose="02020603020101020101" pitchFamily="18" charset="-127"/>
              </a:rPr>
              <a:t>view </a:t>
            </a:r>
            <a:r>
              <a:rPr lang="ko-KR" altLang="en-US" sz="1200" dirty="0">
                <a:latin typeface="양재붓꽃체L" panose="02020603020101020101" pitchFamily="18" charset="-127"/>
                <a:ea typeface="양재붓꽃체L" panose="02020603020101020101" pitchFamily="18" charset="-127"/>
              </a:rPr>
              <a:t>안에서 사진 바꾸기 기능을 구현하도록 배웠지만</a:t>
            </a:r>
            <a:endParaRPr lang="en-US" altLang="ko-KR" sz="1200" dirty="0">
              <a:latin typeface="양재붓꽃체L" panose="02020603020101020101" pitchFamily="18" charset="-127"/>
              <a:ea typeface="양재붓꽃체L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양재붓꽃체L" panose="02020603020101020101" pitchFamily="18" charset="-127"/>
                <a:ea typeface="양재붓꽃체L" panose="02020603020101020101" pitchFamily="18" charset="-127"/>
              </a:rPr>
              <a:t>사진 </a:t>
            </a:r>
            <a:r>
              <a:rPr lang="ko-KR" altLang="en-US" sz="1200" dirty="0" err="1">
                <a:latin typeface="양재붓꽃체L" panose="02020603020101020101" pitchFamily="18" charset="-127"/>
                <a:ea typeface="양재붓꽃체L" panose="02020603020101020101" pitchFamily="18" charset="-127"/>
              </a:rPr>
              <a:t>바꾸기란</a:t>
            </a:r>
            <a:r>
              <a:rPr lang="ko-KR" altLang="en-US" sz="1200" dirty="0">
                <a:latin typeface="양재붓꽃체L" panose="02020603020101020101" pitchFamily="18" charset="-127"/>
                <a:ea typeface="양재붓꽃체L" panose="02020603020101020101" pitchFamily="18" charset="-127"/>
              </a:rPr>
              <a:t> 행위 자체는 수정행위이기 때문에 </a:t>
            </a:r>
            <a:endParaRPr lang="en-US" altLang="ko-KR" sz="1200" dirty="0">
              <a:latin typeface="양재붓꽃체L" panose="02020603020101020101" pitchFamily="18" charset="-127"/>
              <a:ea typeface="양재붓꽃체L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양재붓꽃체L" panose="02020603020101020101" pitchFamily="18" charset="-127"/>
                <a:ea typeface="양재붓꽃체L" panose="02020603020101020101" pitchFamily="18" charset="-127"/>
              </a:rPr>
              <a:t>일치감과 사용성을 위해 수정 폼으로 옮겼으나</a:t>
            </a:r>
            <a:endParaRPr lang="en-US" altLang="ko-KR" sz="1200" dirty="0">
              <a:latin typeface="양재붓꽃체L" panose="02020603020101020101" pitchFamily="18" charset="-127"/>
              <a:ea typeface="양재붓꽃체L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양재붓꽃체L" panose="02020603020101020101" pitchFamily="18" charset="-127"/>
                <a:ea typeface="양재붓꽃체L" panose="02020603020101020101" pitchFamily="18" charset="-127"/>
              </a:rPr>
              <a:t>같은 </a:t>
            </a:r>
            <a:r>
              <a:rPr lang="en-US" altLang="ko-KR" sz="1200" dirty="0">
                <a:latin typeface="양재붓꽃체L" panose="02020603020101020101" pitchFamily="18" charset="-127"/>
                <a:ea typeface="양재붓꽃체L" panose="02020603020101020101" pitchFamily="18" charset="-127"/>
              </a:rPr>
              <a:t>form </a:t>
            </a:r>
            <a:r>
              <a:rPr lang="ko-KR" altLang="en-US" sz="1200" dirty="0">
                <a:latin typeface="양재붓꽃체L" panose="02020603020101020101" pitchFamily="18" charset="-127"/>
                <a:ea typeface="양재붓꽃체L" panose="02020603020101020101" pitchFamily="18" charset="-127"/>
              </a:rPr>
              <a:t>그룹에 있으면 </a:t>
            </a:r>
            <a:r>
              <a:rPr lang="en-US" altLang="ko-KR" sz="1200" dirty="0">
                <a:latin typeface="양재붓꽃체L" panose="02020603020101020101" pitchFamily="18" charset="-127"/>
                <a:ea typeface="양재붓꽃체L" panose="02020603020101020101" pitchFamily="18" charset="-127"/>
              </a:rPr>
              <a:t>Submit</a:t>
            </a:r>
            <a:r>
              <a:rPr lang="ko-KR" altLang="en-US" sz="1200" dirty="0">
                <a:latin typeface="양재붓꽃체L" panose="02020603020101020101" pitchFamily="18" charset="-127"/>
                <a:ea typeface="양재붓꽃체L" panose="02020603020101020101" pitchFamily="18" charset="-127"/>
              </a:rPr>
              <a:t>이 </a:t>
            </a:r>
            <a:endParaRPr lang="en-US" altLang="ko-KR" sz="1200" dirty="0">
              <a:latin typeface="양재붓꽃체L" panose="02020603020101020101" pitchFamily="18" charset="-127"/>
              <a:ea typeface="양재붓꽃체L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양재붓꽃체L" panose="02020603020101020101" pitchFamily="18" charset="-127"/>
                <a:ea typeface="양재붓꽃체L" panose="02020603020101020101" pitchFamily="18" charset="-127"/>
              </a:rPr>
              <a:t>도서 정보수정과 </a:t>
            </a:r>
            <a:r>
              <a:rPr lang="ko-KR" altLang="en-US" sz="1200" dirty="0" err="1">
                <a:latin typeface="양재붓꽃체L" panose="02020603020101020101" pitchFamily="18" charset="-127"/>
                <a:ea typeface="양재붓꽃체L" panose="02020603020101020101" pitchFamily="18" charset="-127"/>
              </a:rPr>
              <a:t>사진바꾸기가</a:t>
            </a:r>
            <a:r>
              <a:rPr lang="ko-KR" altLang="en-US" sz="1200" dirty="0">
                <a:latin typeface="양재붓꽃체L" panose="02020603020101020101" pitchFamily="18" charset="-127"/>
                <a:ea typeface="양재붓꽃체L" panose="02020603020101020101" pitchFamily="18" charset="-127"/>
              </a:rPr>
              <a:t> </a:t>
            </a:r>
            <a:endParaRPr lang="en-US" altLang="ko-KR" sz="1200" dirty="0">
              <a:latin typeface="양재붓꽃체L" panose="02020603020101020101" pitchFamily="18" charset="-127"/>
              <a:ea typeface="양재붓꽃체L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양재붓꽃체L" panose="02020603020101020101" pitchFamily="18" charset="-127"/>
                <a:ea typeface="양재붓꽃체L" panose="02020603020101020101" pitchFamily="18" charset="-127"/>
              </a:rPr>
              <a:t>동시에 작용을 하는 오류가 발생해</a:t>
            </a:r>
            <a:endParaRPr lang="en-US" altLang="ko-KR" sz="1200" dirty="0">
              <a:latin typeface="양재붓꽃체L" panose="02020603020101020101" pitchFamily="18" charset="-127"/>
              <a:ea typeface="양재붓꽃체L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양재붓꽃체L" panose="02020603020101020101" pitchFamily="18" charset="-127"/>
                <a:ea typeface="양재붓꽃체L" panose="02020603020101020101" pitchFamily="18" charset="-127"/>
              </a:rPr>
              <a:t>form</a:t>
            </a:r>
            <a:r>
              <a:rPr lang="ko-KR" altLang="en-US" sz="1200" dirty="0">
                <a:latin typeface="양재붓꽃체L" panose="02020603020101020101" pitchFamily="18" charset="-127"/>
                <a:ea typeface="양재붓꽃체L" panose="02020603020101020101" pitchFamily="18" charset="-127"/>
              </a:rPr>
              <a:t>을 따로 나눠주어 해결했습니다</a:t>
            </a:r>
            <a:r>
              <a:rPr lang="en-US" altLang="ko-KR" sz="1200" dirty="0">
                <a:latin typeface="양재붓꽃체L" panose="02020603020101020101" pitchFamily="18" charset="-127"/>
                <a:ea typeface="양재붓꽃체L" panose="02020603020101020101" pitchFamily="18" charset="-127"/>
              </a:rPr>
              <a:t>.</a:t>
            </a:r>
            <a:endParaRPr lang="ko-KR" altLang="en-US" sz="1200" dirty="0">
              <a:latin typeface="양재붓꽃체L" panose="02020603020101020101" pitchFamily="18" charset="-127"/>
              <a:ea typeface="양재붓꽃체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22685474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11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28" name="Google Shape;328;p11"/>
          <p:cNvCxnSpPr/>
          <p:nvPr/>
        </p:nvCxnSpPr>
        <p:spPr>
          <a:xfrm>
            <a:off x="139700" y="491490"/>
            <a:ext cx="19939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29" name="Google Shape;329;p11"/>
          <p:cNvSpPr txBox="1"/>
          <p:nvPr/>
        </p:nvSpPr>
        <p:spPr>
          <a:xfrm>
            <a:off x="101600" y="158115"/>
            <a:ext cx="2134235" cy="307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Team1 </a:t>
            </a:r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파워포인트</a:t>
            </a:r>
          </a:p>
        </p:txBody>
      </p:sp>
      <p:sp>
        <p:nvSpPr>
          <p:cNvPr id="7" name="Google Shape;191;gd1edc10b5a_2_0">
            <a:extLst>
              <a:ext uri="{FF2B5EF4-FFF2-40B4-BE49-F238E27FC236}">
                <a16:creationId xmlns:a16="http://schemas.microsoft.com/office/drawing/2014/main" id="{F2739533-13E5-4BD9-BDDC-15AF9B468B9B}"/>
              </a:ext>
            </a:extLst>
          </p:cNvPr>
          <p:cNvSpPr txBox="1"/>
          <p:nvPr/>
        </p:nvSpPr>
        <p:spPr>
          <a:xfrm>
            <a:off x="1384300" y="652145"/>
            <a:ext cx="851535" cy="584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accent4"/>
                </a:solidFill>
              </a:rPr>
              <a:t>-</a:t>
            </a:r>
            <a:endParaRPr sz="3200" b="1" dirty="0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192;gd1edc10b5a_2_0">
            <a:extLst>
              <a:ext uri="{FF2B5EF4-FFF2-40B4-BE49-F238E27FC236}">
                <a16:creationId xmlns:a16="http://schemas.microsoft.com/office/drawing/2014/main" id="{7E97B313-54B5-4C83-ABC1-33D56521E7AE}"/>
              </a:ext>
            </a:extLst>
          </p:cNvPr>
          <p:cNvSpPr txBox="1"/>
          <p:nvPr/>
        </p:nvSpPr>
        <p:spPr>
          <a:xfrm>
            <a:off x="2263775" y="645160"/>
            <a:ext cx="2489200" cy="553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000" dirty="0">
                <a:solidFill>
                  <a:schemeClr val="accent4"/>
                </a:solidFill>
              </a:rPr>
              <a:t>오류 수정</a:t>
            </a:r>
            <a:endParaRPr dirty="0"/>
          </a:p>
        </p:txBody>
      </p:sp>
      <p:sp>
        <p:nvSpPr>
          <p:cNvPr id="9" name="Google Shape;194;gd1edc10b5a_2_0">
            <a:extLst>
              <a:ext uri="{FF2B5EF4-FFF2-40B4-BE49-F238E27FC236}">
                <a16:creationId xmlns:a16="http://schemas.microsoft.com/office/drawing/2014/main" id="{1785CCB1-A9CD-4A70-AE49-7473ECCB0AE8}"/>
              </a:ext>
            </a:extLst>
          </p:cNvPr>
          <p:cNvSpPr txBox="1"/>
          <p:nvPr/>
        </p:nvSpPr>
        <p:spPr>
          <a:xfrm>
            <a:off x="2289175" y="1181100"/>
            <a:ext cx="3554095" cy="323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dirty="0">
                <a:solidFill>
                  <a:schemeClr val="accent4"/>
                </a:solidFill>
              </a:rPr>
              <a:t>3. </a:t>
            </a:r>
            <a:r>
              <a:rPr lang="ko-KR" altLang="en-US" sz="1500" b="1" dirty="0">
                <a:solidFill>
                  <a:schemeClr val="accent4"/>
                </a:solidFill>
              </a:rPr>
              <a:t>장바구니</a:t>
            </a:r>
            <a:endParaRPr sz="1500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6CD4578-19C8-40F0-B8E4-4EEC7936F8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305" y="2418080"/>
            <a:ext cx="5384800" cy="376364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33525A1-3F25-418F-B332-9881AB903477}"/>
              </a:ext>
            </a:extLst>
          </p:cNvPr>
          <p:cNvSpPr txBox="1"/>
          <p:nvPr/>
        </p:nvSpPr>
        <p:spPr>
          <a:xfrm>
            <a:off x="6096000" y="2418080"/>
            <a:ext cx="4705350" cy="39382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latin typeface="양재붓꽃체L" panose="02020603020101020101" pitchFamily="18" charset="-127"/>
                <a:ea typeface="양재붓꽃체L" panose="02020603020101020101" pitchFamily="18" charset="-127"/>
              </a:rPr>
              <a:t>장바구니의 핵심적인 기능인 </a:t>
            </a:r>
            <a:endParaRPr lang="en-US" altLang="ko-KR" sz="1200" dirty="0">
              <a:latin typeface="양재붓꽃체L" panose="02020603020101020101" pitchFamily="18" charset="-127"/>
              <a:ea typeface="양재붓꽃체L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양재붓꽃체L" panose="02020603020101020101" pitchFamily="18" charset="-127"/>
                <a:ea typeface="양재붓꽃체L" panose="02020603020101020101" pitchFamily="18" charset="-127"/>
              </a:rPr>
              <a:t>사용자가 개인적으로 </a:t>
            </a:r>
            <a:r>
              <a:rPr lang="ko-KR" altLang="en-US" sz="1200" dirty="0" err="1">
                <a:latin typeface="양재붓꽃체L" panose="02020603020101020101" pitchFamily="18" charset="-127"/>
                <a:ea typeface="양재붓꽃체L" panose="02020603020101020101" pitchFamily="18" charset="-127"/>
              </a:rPr>
              <a:t>저장해놓은</a:t>
            </a:r>
            <a:r>
              <a:rPr lang="ko-KR" altLang="en-US" sz="1200" dirty="0">
                <a:latin typeface="양재붓꽃체L" panose="02020603020101020101" pitchFamily="18" charset="-127"/>
                <a:ea typeface="양재붓꽃체L" panose="02020603020101020101" pitchFamily="18" charset="-127"/>
              </a:rPr>
              <a:t> </a:t>
            </a:r>
            <a:endParaRPr lang="en-US" altLang="ko-KR" sz="1200" dirty="0">
              <a:latin typeface="양재붓꽃체L" panose="02020603020101020101" pitchFamily="18" charset="-127"/>
              <a:ea typeface="양재붓꽃체L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양재붓꽃체L" panose="02020603020101020101" pitchFamily="18" charset="-127"/>
                <a:ea typeface="양재붓꽃체L" panose="02020603020101020101" pitchFamily="18" charset="-127"/>
              </a:rPr>
              <a:t>개별적인 장바구니 목록을 구현하기 위해 </a:t>
            </a:r>
            <a:endParaRPr lang="en-US" altLang="ko-KR" sz="1200" dirty="0">
              <a:latin typeface="양재붓꽃체L" panose="02020603020101020101" pitchFamily="18" charset="-127"/>
              <a:ea typeface="양재붓꽃체L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양재붓꽃체L" panose="02020603020101020101" pitchFamily="18" charset="-127"/>
                <a:ea typeface="양재붓꽃체L" panose="02020603020101020101" pitchFamily="18" charset="-127"/>
              </a:rPr>
              <a:t>장바구니에 추가하는 상품에 </a:t>
            </a:r>
            <a:r>
              <a:rPr lang="en-US" altLang="ko-KR" sz="1200" dirty="0" err="1">
                <a:latin typeface="양재붓꽃체L" panose="02020603020101020101" pitchFamily="18" charset="-127"/>
                <a:ea typeface="양재붓꽃체L" panose="02020603020101020101" pitchFamily="18" charset="-127"/>
              </a:rPr>
              <a:t>cartNo</a:t>
            </a:r>
            <a:r>
              <a:rPr lang="ko-KR" altLang="en-US" sz="1200" dirty="0">
                <a:latin typeface="양재붓꽃체L" panose="02020603020101020101" pitchFamily="18" charset="-127"/>
                <a:ea typeface="양재붓꽃체L" panose="02020603020101020101" pitchFamily="18" charset="-127"/>
              </a:rPr>
              <a:t>와 </a:t>
            </a:r>
            <a:endParaRPr lang="en-US" altLang="ko-KR" sz="1200" dirty="0">
              <a:latin typeface="양재붓꽃체L" panose="02020603020101020101" pitchFamily="18" charset="-127"/>
              <a:ea typeface="양재붓꽃체L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err="1">
                <a:latin typeface="양재붓꽃체L" panose="02020603020101020101" pitchFamily="18" charset="-127"/>
                <a:ea typeface="양재붓꽃체L" panose="02020603020101020101" pitchFamily="18" charset="-127"/>
              </a:rPr>
              <a:t>loginVO</a:t>
            </a:r>
            <a:r>
              <a:rPr lang="ko-KR" altLang="en-US" sz="1200" dirty="0">
                <a:latin typeface="양재붓꽃체L" panose="02020603020101020101" pitchFamily="18" charset="-127"/>
                <a:ea typeface="양재붓꽃체L" panose="02020603020101020101" pitchFamily="18" charset="-127"/>
              </a:rPr>
              <a:t>의 사용자 </a:t>
            </a:r>
            <a:r>
              <a:rPr lang="en-US" altLang="ko-KR" sz="1200" dirty="0">
                <a:latin typeface="양재붓꽃체L" panose="02020603020101020101" pitchFamily="18" charset="-127"/>
                <a:ea typeface="양재붓꽃체L" panose="02020603020101020101" pitchFamily="18" charset="-127"/>
              </a:rPr>
              <a:t>id</a:t>
            </a:r>
            <a:r>
              <a:rPr lang="ko-KR" altLang="en-US" sz="1200" dirty="0">
                <a:latin typeface="양재붓꽃체L" panose="02020603020101020101" pitchFamily="18" charset="-127"/>
                <a:ea typeface="양재붓꽃체L" panose="02020603020101020101" pitchFamily="18" charset="-127"/>
              </a:rPr>
              <a:t>를 받아와 추가를 </a:t>
            </a:r>
            <a:r>
              <a:rPr lang="ko-KR" altLang="en-US" sz="1200" dirty="0" err="1">
                <a:latin typeface="양재붓꽃체L" panose="02020603020101020101" pitchFamily="18" charset="-127"/>
                <a:ea typeface="양재붓꽃체L" panose="02020603020101020101" pitchFamily="18" charset="-127"/>
              </a:rPr>
              <a:t>시켜놓고</a:t>
            </a:r>
            <a:endParaRPr lang="en-US" altLang="ko-KR" sz="1200" dirty="0">
              <a:latin typeface="양재붓꽃체L" panose="02020603020101020101" pitchFamily="18" charset="-127"/>
              <a:ea typeface="양재붓꽃체L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양재붓꽃체L" panose="02020603020101020101" pitchFamily="18" charset="-127"/>
                <a:ea typeface="양재붓꽃체L" panose="02020603020101020101" pitchFamily="18" charset="-127"/>
              </a:rPr>
              <a:t>로그인 정보와 맞는 </a:t>
            </a:r>
            <a:r>
              <a:rPr lang="en-US" altLang="ko-KR" sz="1200" dirty="0">
                <a:latin typeface="양재붓꽃체L" panose="02020603020101020101" pitchFamily="18" charset="-127"/>
                <a:ea typeface="양재붓꽃체L" panose="02020603020101020101" pitchFamily="18" charset="-127"/>
              </a:rPr>
              <a:t>id</a:t>
            </a:r>
            <a:r>
              <a:rPr lang="ko-KR" altLang="en-US" sz="1200" dirty="0">
                <a:latin typeface="양재붓꽃체L" panose="02020603020101020101" pitchFamily="18" charset="-127"/>
                <a:ea typeface="양재붓꽃체L" panose="02020603020101020101" pitchFamily="18" charset="-127"/>
              </a:rPr>
              <a:t>를 가진 장바구니 품목만</a:t>
            </a:r>
            <a:endParaRPr lang="en-US" altLang="ko-KR" sz="1200" dirty="0">
              <a:latin typeface="양재붓꽃체L" panose="02020603020101020101" pitchFamily="18" charset="-127"/>
              <a:ea typeface="양재붓꽃체L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양재붓꽃체L" panose="02020603020101020101" pitchFamily="18" charset="-127"/>
                <a:ea typeface="양재붓꽃체L" panose="02020603020101020101" pitchFamily="18" charset="-127"/>
              </a:rPr>
              <a:t>장바구니에 출력하게끔 구현하려 했으나</a:t>
            </a:r>
            <a:endParaRPr lang="en-US" altLang="ko-KR" sz="1200" dirty="0">
              <a:latin typeface="양재붓꽃체L" panose="02020603020101020101" pitchFamily="18" charset="-127"/>
              <a:ea typeface="양재붓꽃체L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양재붓꽃체L" panose="02020603020101020101" pitchFamily="18" charset="-127"/>
                <a:ea typeface="양재붓꽃체L" panose="02020603020101020101" pitchFamily="18" charset="-127"/>
              </a:rPr>
              <a:t>Id</a:t>
            </a:r>
            <a:r>
              <a:rPr lang="ko-KR" altLang="en-US" sz="1200" dirty="0">
                <a:latin typeface="양재붓꽃체L" panose="02020603020101020101" pitchFamily="18" charset="-127"/>
                <a:ea typeface="양재붓꽃체L" panose="02020603020101020101" pitchFamily="18" charset="-127"/>
              </a:rPr>
              <a:t>가 </a:t>
            </a:r>
            <a:r>
              <a:rPr lang="en-US" altLang="ko-KR" sz="1200" dirty="0" err="1">
                <a:latin typeface="양재붓꽃체L" panose="02020603020101020101" pitchFamily="18" charset="-127"/>
                <a:ea typeface="양재붓꽃체L" panose="02020603020101020101" pitchFamily="18" charset="-127"/>
              </a:rPr>
              <a:t>vo</a:t>
            </a:r>
            <a:r>
              <a:rPr lang="ko-KR" altLang="en-US" sz="1200" dirty="0">
                <a:latin typeface="양재붓꽃체L" panose="02020603020101020101" pitchFamily="18" charset="-127"/>
                <a:ea typeface="양재붓꽃체L" panose="02020603020101020101" pitchFamily="18" charset="-127"/>
              </a:rPr>
              <a:t>에 세팅이 되지 않는 오류가 발생</a:t>
            </a:r>
            <a:r>
              <a:rPr lang="en-US" altLang="ko-KR" sz="1200" dirty="0">
                <a:latin typeface="양재붓꽃체L" panose="02020603020101020101" pitchFamily="18" charset="-127"/>
                <a:ea typeface="양재붓꽃체L" panose="02020603020101020101" pitchFamily="18" charset="-127"/>
              </a:rPr>
              <a:t>,</a:t>
            </a:r>
          </a:p>
          <a:p>
            <a:pPr>
              <a:lnSpc>
                <a:spcPct val="150000"/>
              </a:lnSpc>
            </a:pPr>
            <a:endParaRPr lang="en-US" altLang="ko-KR" sz="1200" dirty="0">
              <a:latin typeface="양재붓꽃체L" panose="02020603020101020101" pitchFamily="18" charset="-127"/>
              <a:ea typeface="양재붓꽃체L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양재붓꽃체L" panose="02020603020101020101" pitchFamily="18" charset="-127"/>
                <a:ea typeface="양재붓꽃체L" panose="02020603020101020101" pitchFamily="18" charset="-127"/>
              </a:rPr>
              <a:t>그러나 헤맨 시간이 무색할 만큼 간단한 방법으로 해결을 했는데</a:t>
            </a:r>
            <a:endParaRPr lang="en-US" altLang="ko-KR" sz="1200" dirty="0">
              <a:latin typeface="양재붓꽃체L" panose="02020603020101020101" pitchFamily="18" charset="-127"/>
              <a:ea typeface="양재붓꽃체L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양재붓꽃체L" panose="02020603020101020101" pitchFamily="18" charset="-127"/>
                <a:ea typeface="양재붓꽃체L" panose="02020603020101020101" pitchFamily="18" charset="-127"/>
              </a:rPr>
              <a:t>방법은 제일 </a:t>
            </a:r>
            <a:r>
              <a:rPr lang="ko-KR" altLang="en-US" sz="1200" dirty="0" err="1">
                <a:latin typeface="양재붓꽃체L" panose="02020603020101020101" pitchFamily="18" charset="-127"/>
                <a:ea typeface="양재붓꽃체L" panose="02020603020101020101" pitchFamily="18" charset="-127"/>
              </a:rPr>
              <a:t>앞에있던</a:t>
            </a:r>
            <a:r>
              <a:rPr lang="ko-KR" altLang="en-US" sz="1200" dirty="0">
                <a:latin typeface="양재붓꽃체L" panose="02020603020101020101" pitchFamily="18" charset="-127"/>
                <a:ea typeface="양재붓꽃체L" panose="02020603020101020101" pitchFamily="18" charset="-127"/>
              </a:rPr>
              <a:t> </a:t>
            </a:r>
            <a:r>
              <a:rPr lang="en-US" altLang="ko-KR" sz="1200" dirty="0" err="1">
                <a:latin typeface="양재붓꽃체L" panose="02020603020101020101" pitchFamily="18" charset="-127"/>
                <a:ea typeface="양재붓꽃체L" panose="02020603020101020101" pitchFamily="18" charset="-127"/>
              </a:rPr>
              <a:t>loginVO</a:t>
            </a:r>
            <a:r>
              <a:rPr lang="en-US" altLang="ko-KR" sz="1200" dirty="0">
                <a:latin typeface="양재붓꽃체L" panose="02020603020101020101" pitchFamily="18" charset="-127"/>
                <a:ea typeface="양재붓꽃체L" panose="02020603020101020101" pitchFamily="18" charset="-127"/>
              </a:rPr>
              <a:t> </a:t>
            </a:r>
            <a:r>
              <a:rPr lang="ko-KR" altLang="en-US" sz="1200" dirty="0">
                <a:latin typeface="양재붓꽃체L" panose="02020603020101020101" pitchFamily="18" charset="-127"/>
                <a:ea typeface="양재붓꽃체L" panose="02020603020101020101" pitchFamily="18" charset="-127"/>
              </a:rPr>
              <a:t>생성자의 순서를 </a:t>
            </a:r>
            <a:endParaRPr lang="en-US" altLang="ko-KR" sz="1200" dirty="0">
              <a:latin typeface="양재붓꽃체L" panose="02020603020101020101" pitchFamily="18" charset="-127"/>
              <a:ea typeface="양재붓꽃체L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err="1">
                <a:latin typeface="양재붓꽃체L" panose="02020603020101020101" pitchFamily="18" charset="-127"/>
                <a:ea typeface="양재붓꽃체L" panose="02020603020101020101" pitchFamily="18" charset="-127"/>
              </a:rPr>
              <a:t>BookCartVO</a:t>
            </a:r>
            <a:r>
              <a:rPr lang="ko-KR" altLang="en-US" sz="1200" dirty="0">
                <a:latin typeface="양재붓꽃체L" panose="02020603020101020101" pitchFamily="18" charset="-127"/>
                <a:ea typeface="양재붓꽃체L" panose="02020603020101020101" pitchFamily="18" charset="-127"/>
              </a:rPr>
              <a:t>생성자 다음으로 옮겨</a:t>
            </a:r>
            <a:r>
              <a:rPr lang="en-US" altLang="ko-KR" sz="1200" dirty="0">
                <a:latin typeface="양재붓꽃체L" panose="02020603020101020101" pitchFamily="18" charset="-127"/>
                <a:ea typeface="양재붓꽃체L" panose="02020603020101020101" pitchFamily="18" charset="-127"/>
              </a:rPr>
              <a:t>, </a:t>
            </a:r>
            <a:r>
              <a:rPr lang="ko-KR" altLang="en-US" sz="1200" dirty="0">
                <a:latin typeface="양재붓꽃체L" panose="02020603020101020101" pitchFamily="18" charset="-127"/>
                <a:ea typeface="양재붓꽃체L" panose="02020603020101020101" pitchFamily="18" charset="-127"/>
              </a:rPr>
              <a:t>받아온 로그인정보의 </a:t>
            </a:r>
            <a:r>
              <a:rPr lang="en-US" altLang="ko-KR" sz="1200" dirty="0">
                <a:latin typeface="양재붓꽃체L" panose="02020603020101020101" pitchFamily="18" charset="-127"/>
                <a:ea typeface="양재붓꽃체L" panose="02020603020101020101" pitchFamily="18" charset="-127"/>
              </a:rPr>
              <a:t>id</a:t>
            </a:r>
            <a:r>
              <a:rPr lang="ko-KR" altLang="en-US" sz="1200" dirty="0">
                <a:latin typeface="양재붓꽃체L" panose="02020603020101020101" pitchFamily="18" charset="-127"/>
                <a:ea typeface="양재붓꽃체L" panose="02020603020101020101" pitchFamily="18" charset="-127"/>
              </a:rPr>
              <a:t>를</a:t>
            </a:r>
            <a:endParaRPr lang="en-US" altLang="ko-KR" sz="1200" dirty="0">
              <a:latin typeface="양재붓꽃체L" panose="02020603020101020101" pitchFamily="18" charset="-127"/>
              <a:ea typeface="양재붓꽃체L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양재붓꽃체L" panose="02020603020101020101" pitchFamily="18" charset="-127"/>
                <a:ea typeface="양재붓꽃체L" panose="02020603020101020101" pitchFamily="18" charset="-127"/>
              </a:rPr>
              <a:t>Vo</a:t>
            </a:r>
            <a:r>
              <a:rPr lang="ko-KR" altLang="en-US" sz="1200" dirty="0">
                <a:latin typeface="양재붓꽃체L" panose="02020603020101020101" pitchFamily="18" charset="-127"/>
                <a:ea typeface="양재붓꽃체L" panose="02020603020101020101" pitchFamily="18" charset="-127"/>
              </a:rPr>
              <a:t>에 저장할 수 있도록 순서를 바꿨더니 바로 해결됐습니다</a:t>
            </a:r>
            <a:r>
              <a:rPr lang="en-US" altLang="ko-KR" sz="1200" dirty="0">
                <a:latin typeface="양재붓꽃체L" panose="02020603020101020101" pitchFamily="18" charset="-127"/>
                <a:ea typeface="양재붓꽃체L" panose="0202060302010102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양재붓꽃체L" panose="02020603020101020101" pitchFamily="18" charset="-127"/>
                <a:ea typeface="양재붓꽃체L" panose="02020603020101020101" pitchFamily="18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48151400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1155bea9381_1_362"/>
          <p:cNvSpPr/>
          <p:nvPr/>
        </p:nvSpPr>
        <p:spPr>
          <a:xfrm>
            <a:off x="0" y="-81250"/>
            <a:ext cx="12192000" cy="1638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12" name="Google Shape;612;g1155bea9381_1_362"/>
          <p:cNvCxnSpPr/>
          <p:nvPr/>
        </p:nvCxnSpPr>
        <p:spPr>
          <a:xfrm>
            <a:off x="139700" y="491296"/>
            <a:ext cx="19938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14" name="Google Shape;614;g1155bea9381_1_362"/>
          <p:cNvSpPr txBox="1"/>
          <p:nvPr/>
        </p:nvSpPr>
        <p:spPr>
          <a:xfrm>
            <a:off x="2263849" y="645075"/>
            <a:ext cx="26757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accent4"/>
                </a:solidFill>
              </a:rPr>
              <a:t>오류 수정</a:t>
            </a:r>
            <a:endParaRPr/>
          </a:p>
        </p:txBody>
      </p:sp>
      <p:pic>
        <p:nvPicPr>
          <p:cNvPr id="615" name="Google Shape;615;g1155bea9381_1_3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9775" y="2038750"/>
            <a:ext cx="6666150" cy="418700"/>
          </a:xfrm>
          <a:prstGeom prst="rect">
            <a:avLst/>
          </a:prstGeom>
          <a:noFill/>
          <a:ln>
            <a:noFill/>
          </a:ln>
        </p:spPr>
      </p:pic>
      <p:sp>
        <p:nvSpPr>
          <p:cNvPr id="616" name="Google Shape;616;g1155bea9381_1_362"/>
          <p:cNvSpPr/>
          <p:nvPr/>
        </p:nvSpPr>
        <p:spPr>
          <a:xfrm>
            <a:off x="3402450" y="2939150"/>
            <a:ext cx="821100" cy="5541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4F81BD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17" name="Google Shape;617;g1155bea9381_1_3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6900" y="4161075"/>
            <a:ext cx="6589024" cy="523200"/>
          </a:xfrm>
          <a:prstGeom prst="rect">
            <a:avLst/>
          </a:prstGeom>
          <a:noFill/>
          <a:ln>
            <a:noFill/>
          </a:ln>
        </p:spPr>
      </p:pic>
      <p:sp>
        <p:nvSpPr>
          <p:cNvPr id="618" name="Google Shape;618;g1155bea9381_1_362"/>
          <p:cNvSpPr txBox="1"/>
          <p:nvPr/>
        </p:nvSpPr>
        <p:spPr>
          <a:xfrm>
            <a:off x="8032025" y="1961450"/>
            <a:ext cx="3608100" cy="14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error :검색 후 글 수정 페이지에서 글 수정 등록 버튼을 누르고 난 후 넘어가는 문자열 부분에서 물음표 표시가 나옴</a:t>
            </a:r>
            <a:endParaRPr sz="2000"/>
          </a:p>
        </p:txBody>
      </p:sp>
      <p:sp>
        <p:nvSpPr>
          <p:cNvPr id="619" name="Google Shape;619;g1155bea9381_1_362"/>
          <p:cNvSpPr txBox="1"/>
          <p:nvPr/>
        </p:nvSpPr>
        <p:spPr>
          <a:xfrm>
            <a:off x="8032025" y="4092600"/>
            <a:ext cx="36081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해결 : 글수정 부분에서 넘어가는 부분에 URLEncoder 를 사용하여</a:t>
            </a:r>
            <a:endParaRPr sz="2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“utf-8” 변경하여 해당부분 처리</a:t>
            </a:r>
            <a:endParaRPr sz="2000"/>
          </a:p>
        </p:txBody>
      </p:sp>
      <p:sp>
        <p:nvSpPr>
          <p:cNvPr id="620" name="Google Shape;620;g1155bea9381_1_362"/>
          <p:cNvSpPr/>
          <p:nvPr/>
        </p:nvSpPr>
        <p:spPr>
          <a:xfrm>
            <a:off x="9790700" y="6429375"/>
            <a:ext cx="2323500" cy="3159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solidFill>
                <a:schemeClr val="lt1"/>
              </a:solidFill>
            </a:endParaRPr>
          </a:p>
        </p:txBody>
      </p:sp>
      <p:sp>
        <p:nvSpPr>
          <p:cNvPr id="12" name="Google Shape;329;p11">
            <a:extLst>
              <a:ext uri="{FF2B5EF4-FFF2-40B4-BE49-F238E27FC236}">
                <a16:creationId xmlns:a16="http://schemas.microsoft.com/office/drawing/2014/main" id="{1BF9D584-1B1F-4E23-84F4-6752396ABD6C}"/>
              </a:ext>
            </a:extLst>
          </p:cNvPr>
          <p:cNvSpPr txBox="1"/>
          <p:nvPr/>
        </p:nvSpPr>
        <p:spPr>
          <a:xfrm>
            <a:off x="101600" y="158115"/>
            <a:ext cx="2134235" cy="307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Team1 </a:t>
            </a:r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파워포인트</a:t>
            </a:r>
          </a:p>
        </p:txBody>
      </p:sp>
      <p:sp>
        <p:nvSpPr>
          <p:cNvPr id="13" name="Google Shape;191;gd1edc10b5a_2_0">
            <a:extLst>
              <a:ext uri="{FF2B5EF4-FFF2-40B4-BE49-F238E27FC236}">
                <a16:creationId xmlns:a16="http://schemas.microsoft.com/office/drawing/2014/main" id="{7E4603CB-9D53-4EA6-AF05-8A5C82F04B56}"/>
              </a:ext>
            </a:extLst>
          </p:cNvPr>
          <p:cNvSpPr txBox="1"/>
          <p:nvPr/>
        </p:nvSpPr>
        <p:spPr>
          <a:xfrm>
            <a:off x="1384300" y="652145"/>
            <a:ext cx="851535" cy="584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accent4"/>
                </a:solidFill>
              </a:rPr>
              <a:t>-</a:t>
            </a:r>
            <a:endParaRPr sz="3200" b="1" dirty="0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94;gd1edc10b5a_2_0">
            <a:extLst>
              <a:ext uri="{FF2B5EF4-FFF2-40B4-BE49-F238E27FC236}">
                <a16:creationId xmlns:a16="http://schemas.microsoft.com/office/drawing/2014/main" id="{40463575-6FA6-4019-B957-A096EAFE1425}"/>
              </a:ext>
            </a:extLst>
          </p:cNvPr>
          <p:cNvSpPr txBox="1"/>
          <p:nvPr/>
        </p:nvSpPr>
        <p:spPr>
          <a:xfrm>
            <a:off x="2289175" y="1181100"/>
            <a:ext cx="3554095" cy="323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dirty="0">
                <a:solidFill>
                  <a:schemeClr val="accent4"/>
                </a:solidFill>
              </a:rPr>
              <a:t>4. </a:t>
            </a:r>
            <a:r>
              <a:rPr lang="en-US" altLang="ko-KR" sz="1500" b="1" dirty="0" err="1">
                <a:solidFill>
                  <a:schemeClr val="accent4"/>
                </a:solidFill>
              </a:rPr>
              <a:t>QnA</a:t>
            </a:r>
            <a:r>
              <a:rPr lang="en-US" altLang="ko-KR" sz="1500" b="1" dirty="0">
                <a:solidFill>
                  <a:schemeClr val="accent4"/>
                </a:solidFill>
              </a:rPr>
              <a:t> </a:t>
            </a:r>
            <a:endParaRPr sz="1500" b="1" dirty="0"/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도형 51"/>
          <p:cNvSpPr>
            <a:spLocks/>
          </p:cNvSpPr>
          <p:nvPr/>
        </p:nvSpPr>
        <p:spPr>
          <a:xfrm>
            <a:off x="0" y="0"/>
            <a:ext cx="12192635" cy="1638935"/>
          </a:xfrm>
          <a:prstGeom prst="rect">
            <a:avLst/>
          </a:prstGeom>
          <a:solidFill>
            <a:schemeClr val="lt2"/>
          </a:solidFill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rtl="0" latinLnBrk="0">
              <a:buFontTx/>
              <a:buNone/>
            </a:pPr>
            <a:endParaRPr lang="ko-KR" altLang="en-US" sz="1800" b="0" i="0" strike="noStrike" cap="none">
              <a:solidFill>
                <a:schemeClr val="lt1"/>
              </a:solidFill>
              <a:latin typeface="Arial" charset="0"/>
              <a:ea typeface="Arial" charset="0"/>
            </a:endParaRPr>
          </a:p>
        </p:txBody>
      </p:sp>
      <p:cxnSp>
        <p:nvCxnSpPr>
          <p:cNvPr id="1008" name="도형 52"/>
          <p:cNvCxnSpPr/>
          <p:nvPr/>
        </p:nvCxnSpPr>
        <p:spPr>
          <a:xfrm>
            <a:off x="139700" y="491490"/>
            <a:ext cx="1994535" cy="635"/>
          </a:xfrm>
          <a:prstGeom prst="straightConnector1">
            <a:avLst/>
          </a:prstGeom>
          <a:noFill/>
          <a:ln w="9525" cap="flat" cmpd="sng">
            <a:solidFill>
              <a:schemeClr val="accent4">
                <a:alpha val="100000"/>
              </a:schemeClr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Google Shape;577;g1155bea9381_1_362"/>
          <p:cNvSpPr txBox="1"/>
          <p:nvPr/>
        </p:nvSpPr>
        <p:spPr>
          <a:xfrm>
            <a:off x="2263849" y="645075"/>
            <a:ext cx="26757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 err="1">
                <a:solidFill>
                  <a:schemeClr val="accent4"/>
                </a:solidFill>
              </a:rPr>
              <a:t>오류</a:t>
            </a:r>
            <a:r>
              <a:rPr lang="en-US" sz="3000" dirty="0">
                <a:solidFill>
                  <a:schemeClr val="accent4"/>
                </a:solidFill>
              </a:rPr>
              <a:t> </a:t>
            </a:r>
            <a:r>
              <a:rPr lang="en-US" sz="3000" dirty="0" err="1">
                <a:solidFill>
                  <a:schemeClr val="accent4"/>
                </a:solidFill>
              </a:rPr>
              <a:t>수정</a:t>
            </a:r>
            <a:endParaRPr dirty="0"/>
          </a:p>
        </p:txBody>
      </p:sp>
      <p:sp>
        <p:nvSpPr>
          <p:cNvPr id="9" name="텍스트 상자 18">
            <a:extLst>
              <a:ext uri="{FF2B5EF4-FFF2-40B4-BE49-F238E27FC236}">
                <a16:creationId xmlns:a16="http://schemas.microsoft.com/office/drawing/2014/main" id="{65096619-AB4E-4617-867B-C4245E6CD89D}"/>
              </a:ext>
            </a:extLst>
          </p:cNvPr>
          <p:cNvSpPr txBox="1">
            <a:spLocks/>
          </p:cNvSpPr>
          <p:nvPr/>
        </p:nvSpPr>
        <p:spPr>
          <a:xfrm>
            <a:off x="101600" y="158115"/>
            <a:ext cx="2134870" cy="30861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>
                <a:latin typeface="Adobe 고딕 Std B" charset="0"/>
                <a:ea typeface="Adobe 고딕 Std B" charset="0"/>
              </a:rPr>
              <a:t>Team1 </a:t>
            </a:r>
            <a:r>
              <a:rPr lang="ko-KR" altLang="en-US">
                <a:latin typeface="Adobe 고딕 Std B" charset="0"/>
                <a:ea typeface="Adobe 고딕 Std B" charset="0"/>
              </a:rPr>
              <a:t>파워포인트</a:t>
            </a:r>
          </a:p>
        </p:txBody>
      </p:sp>
      <p:sp>
        <p:nvSpPr>
          <p:cNvPr id="10" name="텍스트 상자 19">
            <a:extLst>
              <a:ext uri="{FF2B5EF4-FFF2-40B4-BE49-F238E27FC236}">
                <a16:creationId xmlns:a16="http://schemas.microsoft.com/office/drawing/2014/main" id="{571BD8DF-8780-467E-9DEA-5EEA4F258557}"/>
              </a:ext>
            </a:extLst>
          </p:cNvPr>
          <p:cNvSpPr txBox="1">
            <a:spLocks/>
          </p:cNvSpPr>
          <p:nvPr/>
        </p:nvSpPr>
        <p:spPr>
          <a:xfrm>
            <a:off x="1384300" y="652145"/>
            <a:ext cx="852170" cy="58420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r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3200" b="1">
                <a:solidFill>
                  <a:schemeClr val="tx1">
                    <a:lumMod val="65000"/>
                    <a:lumOff val="35000"/>
                  </a:schemeClr>
                </a:solidFill>
              </a:rPr>
              <a:t>-</a:t>
            </a:r>
            <a:endParaRPr lang="ko-KR" altLang="en-US" sz="3200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1" name="텍스트 상자 21">
            <a:extLst>
              <a:ext uri="{FF2B5EF4-FFF2-40B4-BE49-F238E27FC236}">
                <a16:creationId xmlns:a16="http://schemas.microsoft.com/office/drawing/2014/main" id="{279CCCD6-C021-4FF4-90B8-0A68576CC172}"/>
              </a:ext>
            </a:extLst>
          </p:cNvPr>
          <p:cNvSpPr txBox="1">
            <a:spLocks/>
          </p:cNvSpPr>
          <p:nvPr/>
        </p:nvSpPr>
        <p:spPr>
          <a:xfrm>
            <a:off x="2289175" y="1181100"/>
            <a:ext cx="3554730" cy="3231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5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5</a:t>
            </a:r>
            <a:r>
              <a:rPr lang="ko-KR" sz="15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</a:t>
            </a:r>
            <a:r>
              <a:rPr lang="ko-KR" altLang="en-US" sz="15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등급관리</a:t>
            </a:r>
            <a:endParaRPr lang="en-US" altLang="ko-KR" sz="15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049611CD-838F-4B8D-9439-4E0BDA81B134}"/>
              </a:ext>
            </a:extLst>
          </p:cNvPr>
          <p:cNvPicPr/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1252855" y="2040290"/>
            <a:ext cx="9182100" cy="2057400"/>
          </a:xfrm>
          <a:prstGeom prst="rect">
            <a:avLst/>
          </a:prstGeom>
        </p:spPr>
      </p:pic>
      <p:sp>
        <p:nvSpPr>
          <p:cNvPr id="14" name="직사각형 4">
            <a:extLst>
              <a:ext uri="{FF2B5EF4-FFF2-40B4-BE49-F238E27FC236}">
                <a16:creationId xmlns:a16="http://schemas.microsoft.com/office/drawing/2014/main" id="{ACEC981D-DB37-434F-B0C8-4997CBD170AA}"/>
              </a:ext>
            </a:extLst>
          </p:cNvPr>
          <p:cNvSpPr txBox="1"/>
          <p:nvPr/>
        </p:nvSpPr>
        <p:spPr>
          <a:xfrm>
            <a:off x="1932305" y="4480867"/>
            <a:ext cx="8502650" cy="14595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err="1"/>
              <a:t>OracleServiceXE</a:t>
            </a:r>
            <a:r>
              <a:rPr lang="ko-KR" altLang="en-US" dirty="0"/>
              <a:t>가 실행되지 않은 상태에서 웹 서버를 실행했을 경우 나오는 오류</a:t>
            </a:r>
          </a:p>
          <a:p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  <a:p>
            <a:r>
              <a:rPr lang="ko-KR" altLang="en-US" dirty="0"/>
              <a:t>- 작업관리자에서 </a:t>
            </a:r>
            <a:r>
              <a:rPr lang="en-US" altLang="ko-KR" dirty="0" err="1"/>
              <a:t>OracleServiceXE</a:t>
            </a:r>
            <a:r>
              <a:rPr lang="ko-KR" altLang="en-US" dirty="0"/>
              <a:t>와 </a:t>
            </a:r>
            <a:r>
              <a:rPr lang="en-US" altLang="ko-KR" dirty="0" err="1"/>
              <a:t>OracleXETNSListner</a:t>
            </a:r>
            <a:r>
              <a:rPr lang="ko-KR" altLang="en-US" dirty="0"/>
              <a:t>를 실행해준다</a:t>
            </a:r>
          </a:p>
        </p:txBody>
      </p:sp>
    </p:spTree>
    <p:extLst>
      <p:ext uri="{BB962C8B-B14F-4D97-AF65-F5344CB8AC3E}">
        <p14:creationId xmlns:p14="http://schemas.microsoft.com/office/powerpoint/2010/main" val="3355772111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Rect 0"/>
          <p:cNvSpPr>
            <a:spLocks/>
          </p:cNvSpPr>
          <p:nvPr/>
        </p:nvSpPr>
        <p:spPr>
          <a:xfrm>
            <a:off x="0" y="0"/>
            <a:ext cx="12193270" cy="1639570"/>
          </a:xfrm>
          <a:prstGeom prst="rect">
            <a:avLst/>
          </a:prstGeom>
          <a:solidFill>
            <a:schemeClr val="lt2"/>
          </a:solidFill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 b="0" i="0" strike="noStrike" cap="none" dirty="0">
              <a:solidFill>
                <a:schemeClr val="lt1"/>
              </a:solidFill>
              <a:latin typeface="Arial" charset="0"/>
              <a:ea typeface="Arial" charset="0"/>
            </a:endParaRPr>
          </a:p>
        </p:txBody>
      </p:sp>
      <p:sp>
        <p:nvSpPr>
          <p:cNvPr id="1006" name="Rect 0"/>
          <p:cNvSpPr txBox="1">
            <a:spLocks noGrp="1"/>
          </p:cNvSpPr>
          <p:nvPr>
            <p:ph/>
          </p:nvPr>
        </p:nvSpPr>
        <p:spPr>
          <a:xfrm>
            <a:off x="838200" y="1825625"/>
            <a:ext cx="10517505" cy="435356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 lnSpcReduction="10000"/>
          </a:bodyPr>
          <a:lstStyle/>
          <a:p>
            <a:pPr marL="228600" indent="-228600" algn="l" defTabSz="914400" rtl="0" eaLnBrk="1" latinLnBrk="0" hangingPunct="1">
              <a:buFont typeface="Arial"/>
              <a:buChar char="•"/>
            </a:pPr>
            <a:r>
              <a:rPr sz="2200" dirty="0">
                <a:latin typeface="맑은 고딕" charset="0"/>
                <a:ea typeface="맑은 고딕" charset="0"/>
              </a:rPr>
              <a:t>오류 - 새 글에 </a:t>
            </a:r>
            <a:r>
              <a:rPr sz="2200" dirty="0" err="1">
                <a:latin typeface="맑은 고딕" charset="0"/>
                <a:ea typeface="맑은 고딕" charset="0"/>
              </a:rPr>
              <a:t>N</a:t>
            </a:r>
            <a:r>
              <a:rPr sz="2200" dirty="0">
                <a:latin typeface="맑은 고딕" charset="0"/>
                <a:ea typeface="맑은 고딕" charset="0"/>
              </a:rPr>
              <a:t> 표시 - </a:t>
            </a:r>
            <a:r>
              <a:rPr sz="2200" dirty="0" err="1">
                <a:latin typeface="맑은 고딕" charset="0"/>
                <a:ea typeface="맑은 고딕" charset="0"/>
              </a:rPr>
              <a:t>미표시</a:t>
            </a:r>
            <a:endParaRPr lang="ko-KR" altLang="en-US" sz="2200" dirty="0">
              <a:latin typeface="맑은 고딕" charset="0"/>
              <a:ea typeface="맑은 고딕" charset="0"/>
            </a:endParaRPr>
          </a:p>
          <a:p>
            <a:pPr marL="228600" indent="-228600" algn="l" defTabSz="914400" rtl="0" eaLnBrk="1" latinLnBrk="0" hangingPunct="1">
              <a:buFontTx/>
              <a:buNone/>
            </a:pPr>
            <a:r>
              <a:rPr sz="2200" dirty="0">
                <a:latin typeface="맑은 고딕" charset="0"/>
                <a:ea typeface="맑은 고딕" charset="0"/>
              </a:rPr>
              <a:t>  원인 - </a:t>
            </a:r>
            <a:r>
              <a:rPr sz="2200" dirty="0" err="1">
                <a:latin typeface="맑은 고딕" charset="0"/>
                <a:ea typeface="맑은 고딕" charset="0"/>
              </a:rPr>
              <a:t>updateDate와</a:t>
            </a:r>
            <a:r>
              <a:rPr sz="2200" dirty="0">
                <a:latin typeface="맑은 고딕" charset="0"/>
                <a:ea typeface="맑은 고딕" charset="0"/>
              </a:rPr>
              <a:t> 비교해줄 대상이 없음</a:t>
            </a:r>
            <a:endParaRPr lang="ko-KR" altLang="en-US" sz="2200" dirty="0">
              <a:latin typeface="맑은 고딕" charset="0"/>
              <a:ea typeface="맑은 고딕" charset="0"/>
            </a:endParaRPr>
          </a:p>
          <a:p>
            <a:pPr marL="228600" indent="-228600" algn="l" defTabSz="914400" rtl="0" eaLnBrk="1" latinLnBrk="0" hangingPunct="1">
              <a:buFontTx/>
              <a:buNone/>
            </a:pPr>
            <a:r>
              <a:rPr sz="2200" dirty="0">
                <a:latin typeface="맑은 고딕" charset="0"/>
                <a:ea typeface="맑은 고딕" charset="0"/>
              </a:rPr>
              <a:t>  해결방법 - </a:t>
            </a:r>
            <a:r>
              <a:rPr sz="2200" dirty="0" err="1">
                <a:latin typeface="맑은 고딕" charset="0"/>
                <a:ea typeface="맑은 고딕" charset="0"/>
              </a:rPr>
              <a:t>SimpleDateFormat을</a:t>
            </a:r>
            <a:r>
              <a:rPr sz="2200" dirty="0">
                <a:latin typeface="맑은 고딕" charset="0"/>
                <a:ea typeface="맑은 고딕" charset="0"/>
              </a:rPr>
              <a:t> 이용해 </a:t>
            </a:r>
            <a:r>
              <a:rPr sz="2200" dirty="0" err="1">
                <a:latin typeface="맑은 고딕" charset="0"/>
                <a:ea typeface="맑은 고딕" charset="0"/>
              </a:rPr>
              <a:t>updateDate와</a:t>
            </a:r>
            <a:r>
              <a:rPr sz="2200" dirty="0">
                <a:latin typeface="맑은 고딕" charset="0"/>
                <a:ea typeface="맑은 고딕" charset="0"/>
              </a:rPr>
              <a:t> </a:t>
            </a:r>
            <a:r>
              <a:rPr sz="2200" dirty="0" err="1">
                <a:latin typeface="맑은 고딕" charset="0"/>
                <a:ea typeface="맑은 고딕" charset="0"/>
              </a:rPr>
              <a:t>같은형식의</a:t>
            </a:r>
            <a:r>
              <a:rPr sz="2200" dirty="0">
                <a:latin typeface="맑은 고딕" charset="0"/>
                <a:ea typeface="맑은 고딕" charset="0"/>
              </a:rPr>
              <a:t> 날짜를 비교해줌</a:t>
            </a:r>
            <a:endParaRPr lang="ko-KR" altLang="en-US" sz="2200" dirty="0">
              <a:latin typeface="맑은 고딕" charset="0"/>
              <a:ea typeface="맑은 고딕" charset="0"/>
            </a:endParaRPr>
          </a:p>
          <a:p>
            <a:pPr marL="228600" indent="-228600" algn="l" defTabSz="914400" rtl="0" eaLnBrk="1" latinLnBrk="0" hangingPunct="1">
              <a:buFont typeface="Arial"/>
              <a:buChar char="•"/>
            </a:pPr>
            <a:r>
              <a:rPr sz="2200" dirty="0">
                <a:latin typeface="맑은 고딕" charset="0"/>
                <a:ea typeface="맑은 고딕" charset="0"/>
              </a:rPr>
              <a:t>오류 - </a:t>
            </a:r>
            <a:r>
              <a:rPr sz="2200" dirty="0" err="1">
                <a:latin typeface="맑은 고딕" charset="0"/>
                <a:ea typeface="맑은 고딕" charset="0"/>
              </a:rPr>
              <a:t>View.jsp에서</a:t>
            </a:r>
            <a:r>
              <a:rPr sz="2200" dirty="0">
                <a:latin typeface="맑은 고딕" charset="0"/>
                <a:ea typeface="맑은 고딕" charset="0"/>
              </a:rPr>
              <a:t> 테이블의 크기가 </a:t>
            </a:r>
            <a:r>
              <a:rPr sz="2200" dirty="0" err="1">
                <a:latin typeface="맑은 고딕" charset="0"/>
                <a:ea typeface="맑은 고딕" charset="0"/>
              </a:rPr>
              <a:t>게시글마다</a:t>
            </a:r>
            <a:r>
              <a:rPr sz="2200" dirty="0">
                <a:latin typeface="맑은 고딕" charset="0"/>
                <a:ea typeface="맑은 고딕" charset="0"/>
              </a:rPr>
              <a:t> 다름</a:t>
            </a:r>
            <a:endParaRPr lang="ko-KR" altLang="en-US" sz="2200" dirty="0">
              <a:latin typeface="맑은 고딕" charset="0"/>
              <a:ea typeface="맑은 고딕" charset="0"/>
            </a:endParaRPr>
          </a:p>
          <a:p>
            <a:pPr marL="228600" indent="-228600" algn="l" defTabSz="914400" rtl="0" eaLnBrk="1" latinLnBrk="0" hangingPunct="1">
              <a:buFontTx/>
              <a:buNone/>
            </a:pPr>
            <a:r>
              <a:rPr sz="2200" dirty="0">
                <a:latin typeface="맑은 고딕" charset="0"/>
                <a:ea typeface="맑은 고딕" charset="0"/>
              </a:rPr>
              <a:t>   원인 - </a:t>
            </a:r>
            <a:r>
              <a:rPr sz="2200" dirty="0" err="1">
                <a:latin typeface="맑은 고딕" charset="0"/>
                <a:ea typeface="맑은 고딕" charset="0"/>
              </a:rPr>
              <a:t>th의</a:t>
            </a:r>
            <a:r>
              <a:rPr sz="2200" dirty="0">
                <a:latin typeface="맑은 고딕" charset="0"/>
                <a:ea typeface="맑은 고딕" charset="0"/>
              </a:rPr>
              <a:t> 크기가 </a:t>
            </a:r>
            <a:r>
              <a:rPr sz="2200" dirty="0" err="1">
                <a:latin typeface="맑은 고딕" charset="0"/>
                <a:ea typeface="맑은 고딕" charset="0"/>
              </a:rPr>
              <a:t>auto로</a:t>
            </a:r>
            <a:r>
              <a:rPr sz="2200" dirty="0">
                <a:latin typeface="맑은 고딕" charset="0"/>
                <a:ea typeface="맑은 고딕" charset="0"/>
              </a:rPr>
              <a:t> 되어있었음</a:t>
            </a:r>
            <a:endParaRPr lang="ko-KR" altLang="en-US" sz="2200" dirty="0">
              <a:latin typeface="맑은 고딕" charset="0"/>
              <a:ea typeface="맑은 고딕" charset="0"/>
            </a:endParaRPr>
          </a:p>
          <a:p>
            <a:pPr marL="228600" indent="-228600" algn="l" defTabSz="914400" rtl="0" eaLnBrk="1" latinLnBrk="0" hangingPunct="1">
              <a:buFontTx/>
              <a:buNone/>
            </a:pPr>
            <a:r>
              <a:rPr sz="2200" dirty="0">
                <a:latin typeface="맑은 고딕" charset="0"/>
                <a:ea typeface="맑은 고딕" charset="0"/>
              </a:rPr>
              <a:t>   해결방법 - </a:t>
            </a:r>
            <a:r>
              <a:rPr sz="2200" dirty="0" err="1">
                <a:latin typeface="맑은 고딕" charset="0"/>
                <a:ea typeface="맑은 고딕" charset="0"/>
              </a:rPr>
              <a:t>th의</a:t>
            </a:r>
            <a:r>
              <a:rPr sz="2200" dirty="0">
                <a:latin typeface="맑은 고딕" charset="0"/>
                <a:ea typeface="맑은 고딕" charset="0"/>
              </a:rPr>
              <a:t> 가로 폭 크기를 지정</a:t>
            </a:r>
            <a:endParaRPr lang="ko-KR" altLang="en-US" sz="2200" dirty="0">
              <a:latin typeface="맑은 고딕" charset="0"/>
              <a:ea typeface="맑은 고딕" charset="0"/>
            </a:endParaRPr>
          </a:p>
          <a:p>
            <a:pPr marL="228600" indent="-228600" algn="l" defTabSz="914400" rtl="0" eaLnBrk="1" latinLnBrk="0" hangingPunct="1">
              <a:buFontTx/>
              <a:buNone/>
            </a:pPr>
            <a:r>
              <a:rPr sz="2200" dirty="0" err="1">
                <a:latin typeface="맑은 고딕" charset="0"/>
                <a:ea typeface="맑은 고딕" charset="0"/>
              </a:rPr>
              <a:t>th</a:t>
            </a:r>
            <a:r>
              <a:rPr sz="2200" dirty="0">
                <a:latin typeface="맑은 고딕" charset="0"/>
                <a:ea typeface="맑은 고딕" charset="0"/>
              </a:rPr>
              <a:t> {</a:t>
            </a:r>
            <a:endParaRPr lang="ko-KR" altLang="en-US" sz="2200" dirty="0">
              <a:latin typeface="맑은 고딕" charset="0"/>
              <a:ea typeface="맑은 고딕" charset="0"/>
            </a:endParaRPr>
          </a:p>
          <a:p>
            <a:pPr marL="228600" indent="-228600" algn="l" defTabSz="914400" rtl="0" eaLnBrk="1" latinLnBrk="0" hangingPunct="1">
              <a:buFontTx/>
              <a:buNone/>
            </a:pPr>
            <a:r>
              <a:rPr sz="2200" dirty="0">
                <a:latin typeface="맑은 고딕" charset="0"/>
                <a:ea typeface="맑은 고딕" charset="0"/>
              </a:rPr>
              <a:t>    </a:t>
            </a:r>
            <a:r>
              <a:rPr sz="2200" dirty="0" err="1">
                <a:latin typeface="맑은 고딕" charset="0"/>
                <a:ea typeface="맑은 고딕" charset="0"/>
              </a:rPr>
              <a:t>width</a:t>
            </a:r>
            <a:r>
              <a:rPr sz="2200" dirty="0">
                <a:latin typeface="맑은 고딕" charset="0"/>
                <a:ea typeface="맑은 고딕" charset="0"/>
              </a:rPr>
              <a:t>: 200px; }</a:t>
            </a:r>
            <a:endParaRPr lang="ko-KR" altLang="en-US" sz="2200" dirty="0">
              <a:latin typeface="맑은 고딕" charset="0"/>
              <a:ea typeface="맑은 고딕" charset="0"/>
            </a:endParaRPr>
          </a:p>
          <a:p>
            <a:pPr marL="228600" indent="-228600" algn="l" defTabSz="914400" rtl="0" eaLnBrk="1" latinLnBrk="0" hangingPunct="1">
              <a:buFont typeface="맑은 고딕"/>
              <a:buChar char="•"/>
            </a:pPr>
            <a:r>
              <a:rPr sz="2200" dirty="0">
                <a:latin typeface="맑은 고딕" charset="0"/>
                <a:ea typeface="맑은 고딕" charset="0"/>
              </a:rPr>
              <a:t>오류 - </a:t>
            </a:r>
            <a:r>
              <a:rPr sz="2200" dirty="0" err="1">
                <a:latin typeface="맑은 고딕" charset="0"/>
                <a:ea typeface="맑은 고딕" charset="0"/>
              </a:rPr>
              <a:t>View.jsp</a:t>
            </a:r>
            <a:r>
              <a:rPr sz="2200" dirty="0">
                <a:latin typeface="맑은 고딕" charset="0"/>
                <a:ea typeface="맑은 고딕" charset="0"/>
              </a:rPr>
              <a:t> 테이블의 테두리 선이 </a:t>
            </a:r>
            <a:r>
              <a:rPr sz="2200" dirty="0" err="1">
                <a:latin typeface="맑은 고딕" charset="0"/>
                <a:ea typeface="맑은 고딕" charset="0"/>
              </a:rPr>
              <a:t>지워지지않음</a:t>
            </a:r>
            <a:endParaRPr lang="ko-KR" altLang="en-US" sz="2200" dirty="0">
              <a:latin typeface="맑은 고딕" charset="0"/>
              <a:ea typeface="맑은 고딕" charset="0"/>
            </a:endParaRPr>
          </a:p>
          <a:p>
            <a:pPr marL="228600" indent="-228600" algn="l" defTabSz="914400" rtl="0" eaLnBrk="1" latinLnBrk="0" hangingPunct="1">
              <a:buFontTx/>
              <a:buNone/>
            </a:pPr>
            <a:r>
              <a:rPr sz="2200" dirty="0">
                <a:latin typeface="맑은 고딕" charset="0"/>
                <a:ea typeface="맑은 고딕" charset="0"/>
              </a:rPr>
              <a:t>  원인 - </a:t>
            </a:r>
            <a:r>
              <a:rPr sz="2200" dirty="0" err="1">
                <a:latin typeface="맑은 고딕" charset="0"/>
                <a:ea typeface="맑은 고딕" charset="0"/>
              </a:rPr>
              <a:t>style태그에서</a:t>
            </a:r>
            <a:r>
              <a:rPr sz="2200" dirty="0">
                <a:latin typeface="맑은 고딕" charset="0"/>
                <a:ea typeface="맑은 고딕" charset="0"/>
              </a:rPr>
              <a:t> 몇가지 </a:t>
            </a:r>
            <a:r>
              <a:rPr sz="2200" dirty="0" err="1">
                <a:latin typeface="맑은 고딕" charset="0"/>
                <a:ea typeface="맑은 고딕" charset="0"/>
              </a:rPr>
              <a:t>css가</a:t>
            </a:r>
            <a:r>
              <a:rPr sz="2200" dirty="0">
                <a:latin typeface="맑은 고딕" charset="0"/>
                <a:ea typeface="맑은 고딕" charset="0"/>
              </a:rPr>
              <a:t> 적용이 안됨. </a:t>
            </a:r>
            <a:endParaRPr lang="ko-KR" altLang="en-US" sz="2200" dirty="0">
              <a:latin typeface="맑은 고딕" charset="0"/>
              <a:ea typeface="맑은 고딕" charset="0"/>
            </a:endParaRPr>
          </a:p>
          <a:p>
            <a:pPr marL="228600" indent="-228600" algn="l" defTabSz="914400" rtl="0" eaLnBrk="1" latinLnBrk="0" hangingPunct="1">
              <a:buFontTx/>
              <a:buNone/>
            </a:pPr>
            <a:r>
              <a:rPr sz="2200" dirty="0">
                <a:latin typeface="맑은 고딕" charset="0"/>
                <a:ea typeface="맑은 고딕" charset="0"/>
              </a:rPr>
              <a:t>  해결방법 - 테두리 선을 지울 </a:t>
            </a:r>
            <a:r>
              <a:rPr sz="2200" dirty="0" err="1">
                <a:latin typeface="맑은 고딕" charset="0"/>
                <a:ea typeface="맑은 고딕" charset="0"/>
              </a:rPr>
              <a:t>td에</a:t>
            </a:r>
            <a:r>
              <a:rPr sz="2200" dirty="0">
                <a:latin typeface="맑은 고딕" charset="0"/>
                <a:ea typeface="맑은 고딕" charset="0"/>
              </a:rPr>
              <a:t> </a:t>
            </a:r>
            <a:r>
              <a:rPr sz="2200" dirty="0" err="1">
                <a:latin typeface="맑은 고딕" charset="0"/>
                <a:ea typeface="맑은 고딕" charset="0"/>
              </a:rPr>
              <a:t>id를</a:t>
            </a:r>
            <a:r>
              <a:rPr sz="2200" dirty="0">
                <a:latin typeface="맑은 고딕" charset="0"/>
                <a:ea typeface="맑은 고딕" charset="0"/>
              </a:rPr>
              <a:t> 지정. </a:t>
            </a:r>
            <a:r>
              <a:rPr sz="2200" dirty="0" err="1">
                <a:latin typeface="맑은 고딕" charset="0"/>
                <a:ea typeface="맑은 고딕" charset="0"/>
              </a:rPr>
              <a:t>style</a:t>
            </a:r>
            <a:r>
              <a:rPr sz="2200" dirty="0">
                <a:latin typeface="맑은 고딕" charset="0"/>
                <a:ea typeface="맑은 고딕" charset="0"/>
              </a:rPr>
              <a:t> 적용</a:t>
            </a:r>
            <a:endParaRPr lang="ko-KR" altLang="en-US" sz="2200" dirty="0">
              <a:latin typeface="맑은 고딕" charset="0"/>
              <a:ea typeface="맑은 고딕" charset="0"/>
            </a:endParaRPr>
          </a:p>
          <a:p>
            <a:pPr marL="228600" indent="-228600" algn="l" defTabSz="914400" rtl="0" eaLnBrk="1" latinLnBrk="0" hangingPunct="1">
              <a:buFontTx/>
              <a:buNone/>
            </a:pPr>
            <a:r>
              <a:rPr sz="2200" dirty="0">
                <a:latin typeface="맑은 고딕" charset="0"/>
                <a:ea typeface="맑은 고딕" charset="0"/>
              </a:rPr>
              <a:t>  #line { </a:t>
            </a:r>
            <a:r>
              <a:rPr sz="2200" dirty="0" err="1">
                <a:latin typeface="맑은 고딕" charset="0"/>
                <a:ea typeface="맑은 고딕" charset="0"/>
              </a:rPr>
              <a:t>border-style</a:t>
            </a:r>
            <a:r>
              <a:rPr sz="2200" dirty="0">
                <a:latin typeface="맑은 고딕" charset="0"/>
                <a:ea typeface="맑은 고딕" charset="0"/>
              </a:rPr>
              <a:t>: </a:t>
            </a:r>
            <a:r>
              <a:rPr sz="2200" dirty="0" err="1">
                <a:latin typeface="맑은 고딕" charset="0"/>
                <a:ea typeface="맑은 고딕" charset="0"/>
              </a:rPr>
              <a:t>none</a:t>
            </a:r>
            <a:r>
              <a:rPr sz="2200" dirty="0">
                <a:latin typeface="맑은 고딕" charset="0"/>
                <a:ea typeface="맑은 고딕" charset="0"/>
              </a:rPr>
              <a:t>;  }</a:t>
            </a:r>
            <a:endParaRPr lang="ko-KR" altLang="en-US" sz="2200" dirty="0">
              <a:latin typeface="맑은 고딕" charset="0"/>
              <a:ea typeface="맑은 고딕" charset="0"/>
            </a:endParaRPr>
          </a:p>
        </p:txBody>
      </p:sp>
      <p:cxnSp>
        <p:nvCxnSpPr>
          <p:cNvPr id="1008" name="도형 17"/>
          <p:cNvCxnSpPr/>
          <p:nvPr/>
        </p:nvCxnSpPr>
        <p:spPr>
          <a:xfrm>
            <a:off x="139700" y="491490"/>
            <a:ext cx="1994535" cy="635"/>
          </a:xfrm>
          <a:prstGeom prst="straightConnector1">
            <a:avLst/>
          </a:prstGeom>
          <a:noFill/>
          <a:ln w="9525" cap="flat" cmpd="sng">
            <a:solidFill>
              <a:schemeClr val="tx1">
                <a:lumMod val="65000"/>
                <a:lumOff val="35000"/>
              </a:schemeClr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9" name="텍스트 상자 18"/>
          <p:cNvSpPr txBox="1">
            <a:spLocks/>
          </p:cNvSpPr>
          <p:nvPr/>
        </p:nvSpPr>
        <p:spPr>
          <a:xfrm>
            <a:off x="101600" y="158115"/>
            <a:ext cx="2134870" cy="30861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>
                <a:latin typeface="Adobe 고딕 Std B" charset="0"/>
                <a:ea typeface="Adobe 고딕 Std B" charset="0"/>
              </a:rPr>
              <a:t>Team1 </a:t>
            </a:r>
            <a:r>
              <a:rPr lang="ko-KR" altLang="en-US">
                <a:latin typeface="Adobe 고딕 Std B" charset="0"/>
                <a:ea typeface="Adobe 고딕 Std B" charset="0"/>
              </a:rPr>
              <a:t>파워포인트</a:t>
            </a:r>
          </a:p>
        </p:txBody>
      </p:sp>
      <p:sp>
        <p:nvSpPr>
          <p:cNvPr id="1010" name="텍스트 상자 19"/>
          <p:cNvSpPr txBox="1">
            <a:spLocks/>
          </p:cNvSpPr>
          <p:nvPr/>
        </p:nvSpPr>
        <p:spPr>
          <a:xfrm>
            <a:off x="1384300" y="652145"/>
            <a:ext cx="852170" cy="58420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r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3200" b="1">
                <a:solidFill>
                  <a:schemeClr val="tx1">
                    <a:lumMod val="65000"/>
                    <a:lumOff val="35000"/>
                  </a:schemeClr>
                </a:solidFill>
              </a:rPr>
              <a:t>-</a:t>
            </a:r>
            <a:endParaRPr lang="ko-KR" altLang="en-US" sz="3200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11" name="텍스트 상자 20"/>
          <p:cNvSpPr txBox="1">
            <a:spLocks/>
          </p:cNvSpPr>
          <p:nvPr/>
        </p:nvSpPr>
        <p:spPr>
          <a:xfrm>
            <a:off x="2263775" y="645160"/>
            <a:ext cx="2489835" cy="55372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3000">
                <a:solidFill>
                  <a:schemeClr val="tx1">
                    <a:lumMod val="65000"/>
                    <a:lumOff val="35000"/>
                  </a:schemeClr>
                </a:solidFill>
              </a:rPr>
              <a:t>오류 수정</a:t>
            </a:r>
          </a:p>
        </p:txBody>
      </p:sp>
      <p:sp>
        <p:nvSpPr>
          <p:cNvPr id="1012" name="텍스트 상자 21"/>
          <p:cNvSpPr txBox="1">
            <a:spLocks/>
          </p:cNvSpPr>
          <p:nvPr/>
        </p:nvSpPr>
        <p:spPr>
          <a:xfrm>
            <a:off x="2289175" y="1181100"/>
            <a:ext cx="3554730" cy="32258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5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6</a:t>
            </a:r>
            <a:r>
              <a:rPr lang="ko-KR" sz="15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공지사항</a:t>
            </a:r>
            <a:endParaRPr lang="ko-KR" altLang="en-US" sz="15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도형 51"/>
          <p:cNvSpPr>
            <a:spLocks/>
          </p:cNvSpPr>
          <p:nvPr/>
        </p:nvSpPr>
        <p:spPr>
          <a:xfrm>
            <a:off x="0" y="0"/>
            <a:ext cx="12192635" cy="1638935"/>
          </a:xfrm>
          <a:prstGeom prst="rect">
            <a:avLst/>
          </a:prstGeom>
          <a:solidFill>
            <a:schemeClr val="lt2"/>
          </a:solidFill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rtl="0" latinLnBrk="0">
              <a:buFontTx/>
              <a:buNone/>
            </a:pPr>
            <a:endParaRPr lang="ko-KR" altLang="en-US" sz="1800" b="0" i="0" strike="noStrike" cap="none">
              <a:solidFill>
                <a:schemeClr val="lt1"/>
              </a:solidFill>
              <a:latin typeface="Arial" charset="0"/>
              <a:ea typeface="Arial" charset="0"/>
            </a:endParaRPr>
          </a:p>
        </p:txBody>
      </p:sp>
      <p:cxnSp>
        <p:nvCxnSpPr>
          <p:cNvPr id="1008" name="도형 52"/>
          <p:cNvCxnSpPr/>
          <p:nvPr/>
        </p:nvCxnSpPr>
        <p:spPr>
          <a:xfrm>
            <a:off x="139700" y="491490"/>
            <a:ext cx="1994535" cy="635"/>
          </a:xfrm>
          <a:prstGeom prst="straightConnector1">
            <a:avLst/>
          </a:prstGeom>
          <a:noFill/>
          <a:ln w="9525" cap="flat" cmpd="sng">
            <a:solidFill>
              <a:schemeClr val="accent4">
                <a:alpha val="100000"/>
              </a:schemeClr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오류</a:t>
            </a:r>
            <a:r>
              <a:rPr lang="en-US" altLang="ko-KR" dirty="0"/>
              <a:t>: </a:t>
            </a:r>
            <a:r>
              <a:rPr lang="en-US" altLang="ko-KR" u="sng" dirty="0" err="1"/>
              <a:t>java.sql.SQLSyntaxErrorException</a:t>
            </a:r>
            <a:r>
              <a:rPr lang="en-US" altLang="ko-KR" u="sng" dirty="0"/>
              <a:t>: ORA-00942: table or view does not exist</a:t>
            </a:r>
            <a:endParaRPr lang="ko-KR" altLang="en-US" dirty="0"/>
          </a:p>
          <a:p>
            <a:pPr marL="0" indent="0">
              <a:buNone/>
            </a:pPr>
            <a:br>
              <a:rPr lang="en-US" altLang="ko-KR" dirty="0"/>
            </a:br>
            <a:br>
              <a:rPr lang="en-US" altLang="ko-KR" dirty="0"/>
            </a:br>
            <a:r>
              <a:rPr lang="ko-KR" altLang="en-US" dirty="0"/>
              <a:t>해결방안</a:t>
            </a:r>
            <a:r>
              <a:rPr lang="en-US" altLang="ko-KR" dirty="0"/>
              <a:t>: </a:t>
            </a:r>
            <a:r>
              <a:rPr lang="en-US" altLang="ko-KR" dirty="0" err="1"/>
              <a:t>mysql</a:t>
            </a:r>
            <a:r>
              <a:rPr lang="en-US" altLang="ko-KR" dirty="0"/>
              <a:t> developer</a:t>
            </a:r>
            <a:r>
              <a:rPr lang="ko-KR" altLang="en-US" dirty="0"/>
              <a:t>에 데이터의 부재여서 생긴 오류</a:t>
            </a:r>
            <a:r>
              <a:rPr lang="en-US" altLang="ko-KR" dirty="0"/>
              <a:t> </a:t>
            </a:r>
            <a:r>
              <a:rPr lang="ko-KR" altLang="en-US" dirty="0"/>
              <a:t>따라서 </a:t>
            </a:r>
            <a:r>
              <a:rPr lang="ko-KR" altLang="en-US" dirty="0" err="1"/>
              <a:t>데이타베이스에</a:t>
            </a:r>
            <a:r>
              <a:rPr lang="ko-KR" altLang="en-US" dirty="0"/>
              <a:t> 데이터를 알맞은 </a:t>
            </a:r>
            <a:r>
              <a:rPr lang="en-US" altLang="ko-KR" dirty="0"/>
              <a:t>table </a:t>
            </a:r>
            <a:r>
              <a:rPr lang="ko-KR" altLang="en-US" dirty="0"/>
              <a:t>또는 </a:t>
            </a:r>
            <a:r>
              <a:rPr lang="en-US" altLang="ko-KR" dirty="0"/>
              <a:t>view</a:t>
            </a:r>
            <a:r>
              <a:rPr lang="ko-KR" altLang="en-US" dirty="0"/>
              <a:t>를 넣어줘서 오류를 해결한다</a:t>
            </a:r>
          </a:p>
        </p:txBody>
      </p:sp>
      <p:sp>
        <p:nvSpPr>
          <p:cNvPr id="8" name="Google Shape;577;g1155bea9381_1_362"/>
          <p:cNvSpPr txBox="1"/>
          <p:nvPr/>
        </p:nvSpPr>
        <p:spPr>
          <a:xfrm>
            <a:off x="2263849" y="645075"/>
            <a:ext cx="26757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 err="1">
                <a:solidFill>
                  <a:schemeClr val="accent4"/>
                </a:solidFill>
              </a:rPr>
              <a:t>오류</a:t>
            </a:r>
            <a:r>
              <a:rPr lang="en-US" sz="3000" dirty="0">
                <a:solidFill>
                  <a:schemeClr val="accent4"/>
                </a:solidFill>
              </a:rPr>
              <a:t> </a:t>
            </a:r>
            <a:r>
              <a:rPr lang="en-US" sz="3000" dirty="0" err="1">
                <a:solidFill>
                  <a:schemeClr val="accent4"/>
                </a:solidFill>
              </a:rPr>
              <a:t>수정</a:t>
            </a:r>
            <a:endParaRPr dirty="0"/>
          </a:p>
        </p:txBody>
      </p:sp>
      <p:sp>
        <p:nvSpPr>
          <p:cNvPr id="9" name="텍스트 상자 18">
            <a:extLst>
              <a:ext uri="{FF2B5EF4-FFF2-40B4-BE49-F238E27FC236}">
                <a16:creationId xmlns:a16="http://schemas.microsoft.com/office/drawing/2014/main" id="{65096619-AB4E-4617-867B-C4245E6CD89D}"/>
              </a:ext>
            </a:extLst>
          </p:cNvPr>
          <p:cNvSpPr txBox="1">
            <a:spLocks/>
          </p:cNvSpPr>
          <p:nvPr/>
        </p:nvSpPr>
        <p:spPr>
          <a:xfrm>
            <a:off x="101600" y="158115"/>
            <a:ext cx="2134870" cy="30861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>
                <a:latin typeface="Adobe 고딕 Std B" charset="0"/>
                <a:ea typeface="Adobe 고딕 Std B" charset="0"/>
              </a:rPr>
              <a:t>Team1 </a:t>
            </a:r>
            <a:r>
              <a:rPr lang="ko-KR" altLang="en-US">
                <a:latin typeface="Adobe 고딕 Std B" charset="0"/>
                <a:ea typeface="Adobe 고딕 Std B" charset="0"/>
              </a:rPr>
              <a:t>파워포인트</a:t>
            </a:r>
          </a:p>
        </p:txBody>
      </p:sp>
      <p:sp>
        <p:nvSpPr>
          <p:cNvPr id="10" name="텍스트 상자 19">
            <a:extLst>
              <a:ext uri="{FF2B5EF4-FFF2-40B4-BE49-F238E27FC236}">
                <a16:creationId xmlns:a16="http://schemas.microsoft.com/office/drawing/2014/main" id="{571BD8DF-8780-467E-9DEA-5EEA4F258557}"/>
              </a:ext>
            </a:extLst>
          </p:cNvPr>
          <p:cNvSpPr txBox="1">
            <a:spLocks/>
          </p:cNvSpPr>
          <p:nvPr/>
        </p:nvSpPr>
        <p:spPr>
          <a:xfrm>
            <a:off x="1384300" y="652145"/>
            <a:ext cx="852170" cy="58420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r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3200" b="1">
                <a:solidFill>
                  <a:schemeClr val="tx1">
                    <a:lumMod val="65000"/>
                    <a:lumOff val="35000"/>
                  </a:schemeClr>
                </a:solidFill>
              </a:rPr>
              <a:t>-</a:t>
            </a:r>
            <a:endParaRPr lang="ko-KR" altLang="en-US" sz="3200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1" name="텍스트 상자 21">
            <a:extLst>
              <a:ext uri="{FF2B5EF4-FFF2-40B4-BE49-F238E27FC236}">
                <a16:creationId xmlns:a16="http://schemas.microsoft.com/office/drawing/2014/main" id="{279CCCD6-C021-4FF4-90B8-0A68576CC172}"/>
              </a:ext>
            </a:extLst>
          </p:cNvPr>
          <p:cNvSpPr txBox="1">
            <a:spLocks/>
          </p:cNvSpPr>
          <p:nvPr/>
        </p:nvSpPr>
        <p:spPr>
          <a:xfrm>
            <a:off x="2289175" y="1181100"/>
            <a:ext cx="3554730" cy="3231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5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7</a:t>
            </a:r>
            <a:r>
              <a:rPr lang="ko-KR" sz="15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</a:t>
            </a:r>
            <a:r>
              <a:rPr lang="ko-KR" altLang="en-US" sz="15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회원관리</a:t>
            </a:r>
            <a:endParaRPr lang="en-US" altLang="ko-KR" sz="15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0708018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"/>
          <p:cNvPicPr preferRelativeResize="0"/>
          <p:nvPr/>
        </p:nvPicPr>
        <p:blipFill rotWithShape="1">
          <a:blip r:embed="rId3">
            <a:alphaModFix/>
          </a:blip>
          <a:srcRect t="7812" b="7813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"/>
          <p:cNvSpPr/>
          <p:nvPr/>
        </p:nvSpPr>
        <p:spPr>
          <a:xfrm>
            <a:off x="0" y="0"/>
            <a:ext cx="12216765" cy="6858000"/>
          </a:xfrm>
          <a:prstGeom prst="rect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1"/>
          <p:cNvSpPr txBox="1"/>
          <p:nvPr/>
        </p:nvSpPr>
        <p:spPr>
          <a:xfrm>
            <a:off x="1745615" y="2247265"/>
            <a:ext cx="8725535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6000" b="1" dirty="0">
                <a:solidFill>
                  <a:schemeClr val="lt1"/>
                </a:solidFill>
              </a:rPr>
              <a:t>개발 후기</a:t>
            </a:r>
            <a:endParaRPr lang="en-US" sz="6000" b="1"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0799188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11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28" name="Google Shape;328;p11"/>
          <p:cNvCxnSpPr/>
          <p:nvPr/>
        </p:nvCxnSpPr>
        <p:spPr>
          <a:xfrm>
            <a:off x="139700" y="491490"/>
            <a:ext cx="19939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29" name="Google Shape;329;p11"/>
          <p:cNvSpPr txBox="1"/>
          <p:nvPr/>
        </p:nvSpPr>
        <p:spPr>
          <a:xfrm>
            <a:off x="101600" y="158115"/>
            <a:ext cx="2134235" cy="307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Team1 </a:t>
            </a:r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파워포인트</a:t>
            </a:r>
          </a:p>
        </p:txBody>
      </p:sp>
      <p:sp>
        <p:nvSpPr>
          <p:cNvPr id="7" name="Google Shape;191;gd1edc10b5a_2_0">
            <a:extLst>
              <a:ext uri="{FF2B5EF4-FFF2-40B4-BE49-F238E27FC236}">
                <a16:creationId xmlns:a16="http://schemas.microsoft.com/office/drawing/2014/main" id="{F2739533-13E5-4BD9-BDDC-15AF9B468B9B}"/>
              </a:ext>
            </a:extLst>
          </p:cNvPr>
          <p:cNvSpPr txBox="1"/>
          <p:nvPr/>
        </p:nvSpPr>
        <p:spPr>
          <a:xfrm>
            <a:off x="984250" y="652145"/>
            <a:ext cx="1251585" cy="584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accent4"/>
                </a:solidFill>
              </a:rPr>
              <a:t>-</a:t>
            </a:r>
            <a:endParaRPr sz="3200" b="1" dirty="0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192;gd1edc10b5a_2_0">
            <a:extLst>
              <a:ext uri="{FF2B5EF4-FFF2-40B4-BE49-F238E27FC236}">
                <a16:creationId xmlns:a16="http://schemas.microsoft.com/office/drawing/2014/main" id="{7E97B313-54B5-4C83-ABC1-33D56521E7AE}"/>
              </a:ext>
            </a:extLst>
          </p:cNvPr>
          <p:cNvSpPr txBox="1"/>
          <p:nvPr/>
        </p:nvSpPr>
        <p:spPr>
          <a:xfrm>
            <a:off x="2263775" y="645160"/>
            <a:ext cx="3724275" cy="553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000" dirty="0">
                <a:solidFill>
                  <a:schemeClr val="accent4"/>
                </a:solidFill>
              </a:rPr>
              <a:t>개발 후기 </a:t>
            </a:r>
            <a:endParaRPr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D5682B4-7F9D-4EA3-AFB6-099F5846C2ED}"/>
              </a:ext>
            </a:extLst>
          </p:cNvPr>
          <p:cNvSpPr txBox="1"/>
          <p:nvPr/>
        </p:nvSpPr>
        <p:spPr>
          <a:xfrm>
            <a:off x="1735455" y="1810587"/>
            <a:ext cx="7299325" cy="490211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양재붓꽃체L" panose="02020603020101020101" pitchFamily="18" charset="-127"/>
                <a:ea typeface="양재붓꽃체L" panose="02020603020101020101" pitchFamily="18" charset="-127"/>
              </a:rPr>
              <a:t>팀</a:t>
            </a:r>
            <a:r>
              <a:rPr lang="en-US" altLang="ko-KR" dirty="0">
                <a:latin typeface="양재붓꽃체L" panose="02020603020101020101" pitchFamily="18" charset="-127"/>
                <a:ea typeface="양재붓꽃체L" panose="02020603020101020101" pitchFamily="18" charset="-127"/>
              </a:rPr>
              <a:t>1</a:t>
            </a:r>
            <a:r>
              <a:rPr lang="ko-KR" altLang="en-US" dirty="0">
                <a:latin typeface="양재붓꽃체L" panose="02020603020101020101" pitchFamily="18" charset="-127"/>
                <a:ea typeface="양재붓꽃체L" panose="02020603020101020101" pitchFamily="18" charset="-127"/>
              </a:rPr>
              <a:t>의 팀장으로써 우리 팀이 만들어낼 결과물이 성공적인 방향으로 </a:t>
            </a:r>
            <a:r>
              <a:rPr lang="ko-KR" altLang="en-US" dirty="0" err="1">
                <a:latin typeface="양재붓꽃체L" panose="02020603020101020101" pitchFamily="18" charset="-127"/>
                <a:ea typeface="양재붓꽃체L" panose="02020603020101020101" pitchFamily="18" charset="-127"/>
              </a:rPr>
              <a:t>가기위해</a:t>
            </a:r>
            <a:endParaRPr lang="en-US" altLang="ko-KR" dirty="0">
              <a:latin typeface="양재붓꽃체L" panose="02020603020101020101" pitchFamily="18" charset="-127"/>
              <a:ea typeface="양재붓꽃체L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양재붓꽃체L" panose="02020603020101020101" pitchFamily="18" charset="-127"/>
                <a:ea typeface="양재붓꽃체L" panose="02020603020101020101" pitchFamily="18" charset="-127"/>
              </a:rPr>
              <a:t>문제해결에 대해 보다 더 다양한 방식을 물색해보기도 하고 </a:t>
            </a:r>
            <a:endParaRPr lang="en-US" altLang="ko-KR" dirty="0">
              <a:latin typeface="양재붓꽃체L" panose="02020603020101020101" pitchFamily="18" charset="-127"/>
              <a:ea typeface="양재붓꽃체L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양재붓꽃체L" panose="02020603020101020101" pitchFamily="18" charset="-127"/>
                <a:ea typeface="양재붓꽃체L" panose="02020603020101020101" pitchFamily="18" charset="-127"/>
              </a:rPr>
              <a:t>팀원의 어려움에 적극적으로 도움을 주려 노력하기도 해보며</a:t>
            </a:r>
            <a:endParaRPr lang="en-US" altLang="ko-KR" dirty="0">
              <a:latin typeface="양재붓꽃체L" panose="02020603020101020101" pitchFamily="18" charset="-127"/>
              <a:ea typeface="양재붓꽃체L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양재붓꽃체L" panose="02020603020101020101" pitchFamily="18" charset="-127"/>
                <a:ea typeface="양재붓꽃체L" panose="02020603020101020101" pitchFamily="18" charset="-127"/>
              </a:rPr>
              <a:t>팀장이 갖는 책임감에 대해 개인적으로도 </a:t>
            </a:r>
            <a:r>
              <a:rPr lang="ko-KR" altLang="en-US" dirty="0" err="1">
                <a:latin typeface="양재붓꽃체L" panose="02020603020101020101" pitchFamily="18" charset="-127"/>
                <a:ea typeface="양재붓꽃체L" panose="02020603020101020101" pitchFamily="18" charset="-127"/>
              </a:rPr>
              <a:t>많은걸</a:t>
            </a:r>
            <a:r>
              <a:rPr lang="ko-KR" altLang="en-US" dirty="0">
                <a:latin typeface="양재붓꽃체L" panose="02020603020101020101" pitchFamily="18" charset="-127"/>
                <a:ea typeface="양재붓꽃체L" panose="02020603020101020101" pitchFamily="18" charset="-127"/>
              </a:rPr>
              <a:t> 배우는 기회가 되었으며</a:t>
            </a:r>
            <a:r>
              <a:rPr lang="en-US" altLang="ko-KR" dirty="0">
                <a:latin typeface="양재붓꽃체L" panose="02020603020101020101" pitchFamily="18" charset="-127"/>
                <a:ea typeface="양재붓꽃체L" panose="02020603020101020101" pitchFamily="18" charset="-127"/>
              </a:rPr>
              <a:t>,</a:t>
            </a:r>
          </a:p>
          <a:p>
            <a:pPr>
              <a:lnSpc>
                <a:spcPct val="150000"/>
              </a:lnSpc>
            </a:pPr>
            <a:endParaRPr lang="en-US" altLang="ko-KR" dirty="0">
              <a:latin typeface="양재붓꽃체L" panose="02020603020101020101" pitchFamily="18" charset="-127"/>
              <a:ea typeface="양재붓꽃체L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err="1">
                <a:latin typeface="양재붓꽃체L" panose="02020603020101020101" pitchFamily="18" charset="-127"/>
                <a:ea typeface="양재붓꽃체L" panose="02020603020101020101" pitchFamily="18" charset="-127"/>
              </a:rPr>
              <a:t>개발자로써도</a:t>
            </a:r>
            <a:r>
              <a:rPr lang="ko-KR" altLang="en-US" dirty="0">
                <a:latin typeface="양재붓꽃체L" panose="02020603020101020101" pitchFamily="18" charset="-127"/>
                <a:ea typeface="양재붓꽃체L" panose="02020603020101020101" pitchFamily="18" charset="-127"/>
              </a:rPr>
              <a:t> 이번에 프로젝트를 하며 </a:t>
            </a:r>
            <a:endParaRPr lang="en-US" altLang="ko-KR" dirty="0">
              <a:latin typeface="양재붓꽃체L" panose="02020603020101020101" pitchFamily="18" charset="-127"/>
              <a:ea typeface="양재붓꽃체L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양재붓꽃체L" panose="02020603020101020101" pitchFamily="18" charset="-127"/>
                <a:ea typeface="양재붓꽃체L" panose="02020603020101020101" pitchFamily="18" charset="-127"/>
              </a:rPr>
              <a:t>배워보지 않은 장바구니 라는 기능을 구현하면서 겪은 다양한 시행착오로</a:t>
            </a:r>
            <a:endParaRPr lang="en-US" altLang="ko-KR" dirty="0">
              <a:latin typeface="양재붓꽃체L" panose="02020603020101020101" pitchFamily="18" charset="-127"/>
              <a:ea typeface="양재붓꽃체L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양재붓꽃체L" panose="02020603020101020101" pitchFamily="18" charset="-127"/>
                <a:ea typeface="양재붓꽃체L" panose="02020603020101020101" pitchFamily="18" charset="-127"/>
              </a:rPr>
              <a:t>비록 초기 계획과 결과물이 완전히 일치하진 </a:t>
            </a:r>
            <a:r>
              <a:rPr lang="ko-KR" altLang="en-US" dirty="0" err="1">
                <a:latin typeface="양재붓꽃체L" panose="02020603020101020101" pitchFamily="18" charset="-127"/>
                <a:ea typeface="양재붓꽃체L" panose="02020603020101020101" pitchFamily="18" charset="-127"/>
              </a:rPr>
              <a:t>않았어도</a:t>
            </a:r>
            <a:endParaRPr lang="en-US" altLang="ko-KR" dirty="0">
              <a:latin typeface="양재붓꽃체L" panose="02020603020101020101" pitchFamily="18" charset="-127"/>
              <a:ea typeface="양재붓꽃체L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양재붓꽃체L" panose="02020603020101020101" pitchFamily="18" charset="-127"/>
                <a:ea typeface="양재붓꽃체L" panose="02020603020101020101" pitchFamily="18" charset="-127"/>
              </a:rPr>
              <a:t>덕분에 그러한 과정에서 결국 그래도 스스로 만족할 만한 결과물을 만들었다는 경험이</a:t>
            </a:r>
            <a:endParaRPr lang="en-US" altLang="ko-KR" dirty="0">
              <a:latin typeface="양재붓꽃체L" panose="02020603020101020101" pitchFamily="18" charset="-127"/>
              <a:ea typeface="양재붓꽃체L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양재붓꽃체L" panose="02020603020101020101" pitchFamily="18" charset="-127"/>
                <a:ea typeface="양재붓꽃체L" panose="02020603020101020101" pitchFamily="18" charset="-127"/>
              </a:rPr>
              <a:t>앞으로 개발자의 길로 들어설 저에게 큰 자신감을 심어주었습니다</a:t>
            </a:r>
            <a:r>
              <a:rPr lang="en-US" altLang="ko-KR" dirty="0">
                <a:latin typeface="양재붓꽃체L" panose="02020603020101020101" pitchFamily="18" charset="-127"/>
                <a:ea typeface="양재붓꽃체L" panose="02020603020101020101" pitchFamily="18" charset="-127"/>
              </a:rPr>
              <a:t>. </a:t>
            </a:r>
          </a:p>
          <a:p>
            <a:pPr>
              <a:lnSpc>
                <a:spcPct val="150000"/>
              </a:lnSpc>
            </a:pPr>
            <a:endParaRPr lang="en-US" altLang="ko-KR" dirty="0">
              <a:latin typeface="양재붓꽃체L" panose="02020603020101020101" pitchFamily="18" charset="-127"/>
              <a:ea typeface="양재붓꽃체L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양재붓꽃체L" panose="02020603020101020101" pitchFamily="18" charset="-127"/>
                <a:ea typeface="양재붓꽃체L" panose="02020603020101020101" pitchFamily="18" charset="-127"/>
              </a:rPr>
              <a:t>아주 좋은 팀원들을 만나 큰 어려움 없이 순탄한 팀 프로젝트가 되었다는 사실에</a:t>
            </a:r>
            <a:r>
              <a:rPr lang="en-US" altLang="ko-KR" dirty="0">
                <a:latin typeface="양재붓꽃체L" panose="02020603020101020101" pitchFamily="18" charset="-127"/>
                <a:ea typeface="양재붓꽃체L" panose="02020603020101020101" pitchFamily="18" charset="-127"/>
              </a:rPr>
              <a:t> </a:t>
            </a:r>
            <a:r>
              <a:rPr lang="ko-KR" altLang="en-US" dirty="0">
                <a:latin typeface="양재붓꽃체L" panose="02020603020101020101" pitchFamily="18" charset="-127"/>
                <a:ea typeface="양재붓꽃체L" panose="02020603020101020101" pitchFamily="18" charset="-127"/>
              </a:rPr>
              <a:t>팀원들에게 감사하며 </a:t>
            </a:r>
            <a:endParaRPr lang="en-US" altLang="ko-KR" dirty="0">
              <a:latin typeface="양재붓꽃체L" panose="02020603020101020101" pitchFamily="18" charset="-127"/>
              <a:ea typeface="양재붓꽃체L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양재붓꽃체L" panose="02020603020101020101" pitchFamily="18" charset="-127"/>
                <a:ea typeface="양재붓꽃체L" panose="02020603020101020101" pitchFamily="18" charset="-127"/>
              </a:rPr>
              <a:t>이번 팀프로젝트 덕분에 팀의 </a:t>
            </a:r>
            <a:r>
              <a:rPr lang="ko-KR" altLang="en-US" dirty="0" err="1">
                <a:latin typeface="양재붓꽃체L" panose="02020603020101020101" pitchFamily="18" charset="-127"/>
                <a:ea typeface="양재붓꽃체L" panose="02020603020101020101" pitchFamily="18" charset="-127"/>
              </a:rPr>
              <a:t>일원으로써도</a:t>
            </a:r>
            <a:r>
              <a:rPr lang="en-US" altLang="ko-KR" dirty="0">
                <a:latin typeface="양재붓꽃체L" panose="02020603020101020101" pitchFamily="18" charset="-127"/>
                <a:ea typeface="양재붓꽃체L" panose="02020603020101020101" pitchFamily="18" charset="-127"/>
              </a:rPr>
              <a:t>, </a:t>
            </a:r>
            <a:r>
              <a:rPr lang="ko-KR" altLang="en-US" dirty="0">
                <a:latin typeface="양재붓꽃체L" panose="02020603020101020101" pitchFamily="18" charset="-127"/>
                <a:ea typeface="양재붓꽃체L" panose="02020603020101020101" pitchFamily="18" charset="-127"/>
              </a:rPr>
              <a:t>또 </a:t>
            </a:r>
            <a:r>
              <a:rPr lang="ko-KR" altLang="en-US" dirty="0" err="1">
                <a:latin typeface="양재붓꽃체L" panose="02020603020101020101" pitchFamily="18" charset="-127"/>
                <a:ea typeface="양재붓꽃체L" panose="02020603020101020101" pitchFamily="18" charset="-127"/>
              </a:rPr>
              <a:t>개발자로써도</a:t>
            </a:r>
            <a:r>
              <a:rPr lang="ko-KR" altLang="en-US" dirty="0">
                <a:latin typeface="양재붓꽃체L" panose="02020603020101020101" pitchFamily="18" charset="-127"/>
                <a:ea typeface="양재붓꽃체L" panose="02020603020101020101" pitchFamily="18" charset="-127"/>
              </a:rPr>
              <a:t> 아주 값진 경험을 했다고 느낍니다</a:t>
            </a:r>
            <a:r>
              <a:rPr lang="en-US" altLang="ko-KR" dirty="0">
                <a:latin typeface="양재붓꽃체L" panose="02020603020101020101" pitchFamily="18" charset="-127"/>
                <a:ea typeface="양재붓꽃체L" panose="02020603020101020101" pitchFamily="18" charset="-127"/>
              </a:rPr>
              <a:t>.		</a:t>
            </a:r>
          </a:p>
        </p:txBody>
      </p:sp>
      <p:sp>
        <p:nvSpPr>
          <p:cNvPr id="9" name="텍스트 상자 21">
            <a:extLst>
              <a:ext uri="{FF2B5EF4-FFF2-40B4-BE49-F238E27FC236}">
                <a16:creationId xmlns:a16="http://schemas.microsoft.com/office/drawing/2014/main" id="{DDC73FEF-1345-421F-9D87-8ABEC610F542}"/>
              </a:ext>
            </a:extLst>
          </p:cNvPr>
          <p:cNvSpPr txBox="1">
            <a:spLocks/>
          </p:cNvSpPr>
          <p:nvPr/>
        </p:nvSpPr>
        <p:spPr>
          <a:xfrm>
            <a:off x="2289175" y="1181100"/>
            <a:ext cx="3554730" cy="32258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5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r>
              <a:rPr lang="ko-KR" sz="15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</a:t>
            </a:r>
            <a:r>
              <a:rPr lang="ko-KR" altLang="en-US" sz="15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노재균</a:t>
            </a:r>
            <a:endParaRPr lang="ko-KR" altLang="en-US" sz="15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8617597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1155bea9381_1_319"/>
          <p:cNvSpPr/>
          <p:nvPr/>
        </p:nvSpPr>
        <p:spPr>
          <a:xfrm>
            <a:off x="0" y="-81250"/>
            <a:ext cx="12192000" cy="1638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26" name="Google Shape;626;g1155bea9381_1_319"/>
          <p:cNvCxnSpPr/>
          <p:nvPr/>
        </p:nvCxnSpPr>
        <p:spPr>
          <a:xfrm>
            <a:off x="139700" y="491296"/>
            <a:ext cx="19938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29" name="Google Shape;629;g1155bea9381_1_319"/>
          <p:cNvSpPr txBox="1"/>
          <p:nvPr/>
        </p:nvSpPr>
        <p:spPr>
          <a:xfrm>
            <a:off x="1796159" y="2301271"/>
            <a:ext cx="8361300" cy="2677626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dirty="0" err="1">
                <a:latin typeface="양재붓꽃체L" panose="02020603020101020101" pitchFamily="18" charset="-127"/>
                <a:ea typeface="양재붓꽃체L" panose="02020603020101020101" pitchFamily="18" charset="-127"/>
              </a:rPr>
              <a:t>프로젝트를</a:t>
            </a:r>
            <a:r>
              <a:rPr lang="en-US" dirty="0">
                <a:latin typeface="양재붓꽃체L" panose="02020603020101020101" pitchFamily="18" charset="-127"/>
                <a:ea typeface="양재붓꽃체L" panose="02020603020101020101" pitchFamily="18" charset="-127"/>
              </a:rPr>
              <a:t> </a:t>
            </a:r>
            <a:r>
              <a:rPr lang="en-US" dirty="0" err="1">
                <a:latin typeface="양재붓꽃체L" panose="02020603020101020101" pitchFamily="18" charset="-127"/>
                <a:ea typeface="양재붓꽃체L" panose="02020603020101020101" pitchFamily="18" charset="-127"/>
              </a:rPr>
              <a:t>하며</a:t>
            </a:r>
            <a:r>
              <a:rPr lang="en-US" dirty="0">
                <a:latin typeface="양재붓꽃체L" panose="02020603020101020101" pitchFamily="18" charset="-127"/>
                <a:ea typeface="양재붓꽃체L" panose="02020603020101020101" pitchFamily="18" charset="-127"/>
              </a:rPr>
              <a:t> </a:t>
            </a:r>
            <a:r>
              <a:rPr lang="en-US" dirty="0" err="1">
                <a:latin typeface="양재붓꽃체L" panose="02020603020101020101" pitchFamily="18" charset="-127"/>
                <a:ea typeface="양재붓꽃체L" panose="02020603020101020101" pitchFamily="18" charset="-127"/>
              </a:rPr>
              <a:t>실력에</a:t>
            </a:r>
            <a:r>
              <a:rPr lang="en-US" dirty="0">
                <a:latin typeface="양재붓꽃체L" panose="02020603020101020101" pitchFamily="18" charset="-127"/>
                <a:ea typeface="양재붓꽃체L" panose="02020603020101020101" pitchFamily="18" charset="-127"/>
              </a:rPr>
              <a:t> </a:t>
            </a:r>
            <a:r>
              <a:rPr lang="en-US" dirty="0" err="1">
                <a:latin typeface="양재붓꽃체L" panose="02020603020101020101" pitchFamily="18" charset="-127"/>
                <a:ea typeface="양재붓꽃체L" panose="02020603020101020101" pitchFamily="18" charset="-127"/>
              </a:rPr>
              <a:t>있어서</a:t>
            </a:r>
            <a:r>
              <a:rPr lang="en-US" dirty="0">
                <a:latin typeface="양재붓꽃체L" panose="02020603020101020101" pitchFamily="18" charset="-127"/>
                <a:ea typeface="양재붓꽃체L" panose="02020603020101020101" pitchFamily="18" charset="-127"/>
              </a:rPr>
              <a:t> </a:t>
            </a:r>
            <a:r>
              <a:rPr lang="en-US" dirty="0" err="1">
                <a:latin typeface="양재붓꽃체L" panose="02020603020101020101" pitchFamily="18" charset="-127"/>
                <a:ea typeface="양재붓꽃체L" panose="02020603020101020101" pitchFamily="18" charset="-127"/>
              </a:rPr>
              <a:t>부족했지만</a:t>
            </a:r>
            <a:r>
              <a:rPr lang="en-US" dirty="0">
                <a:latin typeface="양재붓꽃체L" panose="02020603020101020101" pitchFamily="18" charset="-127"/>
                <a:ea typeface="양재붓꽃체L" panose="02020603020101020101" pitchFamily="18" charset="-127"/>
              </a:rPr>
              <a:t> </a:t>
            </a:r>
            <a:endParaRPr dirty="0">
              <a:latin typeface="양재붓꽃체L" panose="02020603020101020101" pitchFamily="18" charset="-127"/>
              <a:ea typeface="양재붓꽃체L" panose="02020603020101020101" pitchFamily="18" charset="-127"/>
            </a:endParaRPr>
          </a:p>
          <a:p>
            <a:pPr lvl="0">
              <a:lnSpc>
                <a:spcPct val="150000"/>
              </a:lnSpc>
            </a:pPr>
            <a:r>
              <a:rPr lang="en-US" dirty="0" err="1">
                <a:latin typeface="양재붓꽃체L" panose="02020603020101020101" pitchFamily="18" charset="-127"/>
                <a:ea typeface="양재붓꽃체L" panose="02020603020101020101" pitchFamily="18" charset="-127"/>
              </a:rPr>
              <a:t>팀원들의</a:t>
            </a:r>
            <a:r>
              <a:rPr lang="en-US" dirty="0">
                <a:latin typeface="양재붓꽃체L" panose="02020603020101020101" pitchFamily="18" charset="-127"/>
                <a:ea typeface="양재붓꽃체L" panose="02020603020101020101" pitchFamily="18" charset="-127"/>
              </a:rPr>
              <a:t> </a:t>
            </a:r>
            <a:r>
              <a:rPr lang="en-US" dirty="0" err="1">
                <a:latin typeface="양재붓꽃체L" panose="02020603020101020101" pitchFamily="18" charset="-127"/>
                <a:ea typeface="양재붓꽃체L" panose="02020603020101020101" pitchFamily="18" charset="-127"/>
              </a:rPr>
              <a:t>도움으로</a:t>
            </a:r>
            <a:r>
              <a:rPr lang="en-US" dirty="0">
                <a:latin typeface="양재붓꽃체L" panose="02020603020101020101" pitchFamily="18" charset="-127"/>
                <a:ea typeface="양재붓꽃체L" panose="02020603020101020101" pitchFamily="18" charset="-127"/>
              </a:rPr>
              <a:t> </a:t>
            </a:r>
            <a:r>
              <a:rPr lang="en-US" dirty="0" err="1">
                <a:latin typeface="양재붓꽃체L" panose="02020603020101020101" pitchFamily="18" charset="-127"/>
                <a:ea typeface="양재붓꽃체L" panose="02020603020101020101" pitchFamily="18" charset="-127"/>
              </a:rPr>
              <a:t>인해</a:t>
            </a:r>
            <a:r>
              <a:rPr lang="en-US" dirty="0">
                <a:latin typeface="양재붓꽃체L" panose="02020603020101020101" pitchFamily="18" charset="-127"/>
                <a:ea typeface="양재붓꽃체L" panose="02020603020101020101" pitchFamily="18" charset="-127"/>
              </a:rPr>
              <a:t> </a:t>
            </a:r>
            <a:r>
              <a:rPr lang="en-US" dirty="0" err="1">
                <a:latin typeface="양재붓꽃체L" panose="02020603020101020101" pitchFamily="18" charset="-127"/>
                <a:ea typeface="양재붓꽃체L" panose="02020603020101020101" pitchFamily="18" charset="-127"/>
              </a:rPr>
              <a:t>무사히</a:t>
            </a:r>
            <a:r>
              <a:rPr lang="en-US" dirty="0">
                <a:latin typeface="양재붓꽃체L" panose="02020603020101020101" pitchFamily="18" charset="-127"/>
                <a:ea typeface="양재붓꽃체L" panose="02020603020101020101" pitchFamily="18" charset="-127"/>
              </a:rPr>
              <a:t> </a:t>
            </a:r>
            <a:r>
              <a:rPr lang="en-US" dirty="0" err="1">
                <a:latin typeface="양재붓꽃체L" panose="02020603020101020101" pitchFamily="18" charset="-127"/>
                <a:ea typeface="양재붓꽃체L" panose="02020603020101020101" pitchFamily="18" charset="-127"/>
              </a:rPr>
              <a:t>마칠</a:t>
            </a:r>
            <a:r>
              <a:rPr lang="en-US" dirty="0">
                <a:latin typeface="양재붓꽃체L" panose="02020603020101020101" pitchFamily="18" charset="-127"/>
                <a:ea typeface="양재붓꽃체L" panose="02020603020101020101" pitchFamily="18" charset="-127"/>
              </a:rPr>
              <a:t> 수 </a:t>
            </a:r>
            <a:r>
              <a:rPr lang="en-US" dirty="0" err="1">
                <a:latin typeface="양재붓꽃체L" panose="02020603020101020101" pitchFamily="18" charset="-127"/>
                <a:ea typeface="양재붓꽃체L" panose="02020603020101020101" pitchFamily="18" charset="-127"/>
              </a:rPr>
              <a:t>있었습니다</a:t>
            </a:r>
            <a:r>
              <a:rPr lang="en-US" dirty="0">
                <a:latin typeface="양재붓꽃체L" panose="02020603020101020101" pitchFamily="18" charset="-127"/>
                <a:ea typeface="양재붓꽃체L" panose="02020603020101020101" pitchFamily="18" charset="-127"/>
              </a:rPr>
              <a:t>.</a:t>
            </a:r>
            <a:endParaRPr dirty="0">
              <a:latin typeface="양재붓꽃체L" panose="02020603020101020101" pitchFamily="18" charset="-127"/>
              <a:ea typeface="양재붓꽃체L" panose="02020603020101020101" pitchFamily="18" charset="-127"/>
            </a:endParaRPr>
          </a:p>
          <a:p>
            <a:pPr lvl="0">
              <a:lnSpc>
                <a:spcPct val="150000"/>
              </a:lnSpc>
            </a:pPr>
            <a:r>
              <a:rPr lang="en-US" dirty="0" err="1">
                <a:latin typeface="양재붓꽃체L" panose="02020603020101020101" pitchFamily="18" charset="-127"/>
                <a:ea typeface="양재붓꽃체L" panose="02020603020101020101" pitchFamily="18" charset="-127"/>
              </a:rPr>
              <a:t>의사소통이</a:t>
            </a:r>
            <a:r>
              <a:rPr lang="en-US" dirty="0">
                <a:latin typeface="양재붓꽃체L" panose="02020603020101020101" pitchFamily="18" charset="-127"/>
                <a:ea typeface="양재붓꽃체L" panose="02020603020101020101" pitchFamily="18" charset="-127"/>
              </a:rPr>
              <a:t> </a:t>
            </a:r>
            <a:r>
              <a:rPr lang="en-US" dirty="0" err="1">
                <a:latin typeface="양재붓꽃체L" panose="02020603020101020101" pitchFamily="18" charset="-127"/>
                <a:ea typeface="양재붓꽃체L" panose="02020603020101020101" pitchFamily="18" charset="-127"/>
              </a:rPr>
              <a:t>되게</a:t>
            </a:r>
            <a:r>
              <a:rPr lang="en-US" dirty="0">
                <a:latin typeface="양재붓꽃체L" panose="02020603020101020101" pitchFamily="18" charset="-127"/>
                <a:ea typeface="양재붓꽃체L" panose="02020603020101020101" pitchFamily="18" charset="-127"/>
              </a:rPr>
              <a:t> </a:t>
            </a:r>
            <a:r>
              <a:rPr lang="en-US" dirty="0" err="1">
                <a:latin typeface="양재붓꽃체L" panose="02020603020101020101" pitchFamily="18" charset="-127"/>
                <a:ea typeface="양재붓꽃체L" panose="02020603020101020101" pitchFamily="18" charset="-127"/>
              </a:rPr>
              <a:t>중요하다</a:t>
            </a:r>
            <a:r>
              <a:rPr lang="en-US" dirty="0">
                <a:latin typeface="양재붓꽃체L" panose="02020603020101020101" pitchFamily="18" charset="-127"/>
                <a:ea typeface="양재붓꽃체L" panose="02020603020101020101" pitchFamily="18" charset="-127"/>
              </a:rPr>
              <a:t> </a:t>
            </a:r>
            <a:r>
              <a:rPr lang="en-US" dirty="0" err="1">
                <a:latin typeface="양재붓꽃체L" panose="02020603020101020101" pitchFamily="18" charset="-127"/>
                <a:ea typeface="양재붓꽃체L" panose="02020603020101020101" pitchFamily="18" charset="-127"/>
              </a:rPr>
              <a:t>느꼈습니다</a:t>
            </a:r>
            <a:r>
              <a:rPr lang="en-US" dirty="0">
                <a:latin typeface="양재붓꽃체L" panose="02020603020101020101" pitchFamily="18" charset="-127"/>
                <a:ea typeface="양재붓꽃체L" panose="02020603020101020101" pitchFamily="18" charset="-127"/>
              </a:rPr>
              <a:t>. </a:t>
            </a:r>
          </a:p>
          <a:p>
            <a:pPr lvl="0">
              <a:lnSpc>
                <a:spcPct val="150000"/>
              </a:lnSpc>
            </a:pPr>
            <a:endParaRPr lang="en-US" dirty="0">
              <a:latin typeface="양재붓꽃체L" panose="02020603020101020101" pitchFamily="18" charset="-127"/>
              <a:ea typeface="양재붓꽃체L" panose="02020603020101020101" pitchFamily="18" charset="-127"/>
            </a:endParaRPr>
          </a:p>
          <a:p>
            <a:pPr lvl="0">
              <a:lnSpc>
                <a:spcPct val="150000"/>
              </a:lnSpc>
            </a:pPr>
            <a:r>
              <a:rPr lang="en-US" dirty="0">
                <a:latin typeface="양재붓꽃체L" panose="02020603020101020101" pitchFamily="18" charset="-127"/>
                <a:ea typeface="양재붓꽃체L" panose="02020603020101020101" pitchFamily="18" charset="-127"/>
              </a:rPr>
              <a:t>또 몇 </a:t>
            </a:r>
            <a:r>
              <a:rPr lang="en-US" dirty="0" err="1">
                <a:latin typeface="양재붓꽃체L" panose="02020603020101020101" pitchFamily="18" charset="-127"/>
                <a:ea typeface="양재붓꽃체L" panose="02020603020101020101" pitchFamily="18" charset="-127"/>
              </a:rPr>
              <a:t>가지</a:t>
            </a:r>
            <a:r>
              <a:rPr lang="en-US" dirty="0">
                <a:latin typeface="양재붓꽃체L" panose="02020603020101020101" pitchFamily="18" charset="-127"/>
                <a:ea typeface="양재붓꽃체L" panose="02020603020101020101" pitchFamily="18" charset="-127"/>
              </a:rPr>
              <a:t> </a:t>
            </a:r>
            <a:r>
              <a:rPr lang="en-US" dirty="0" err="1">
                <a:latin typeface="양재붓꽃체L" panose="02020603020101020101" pitchFamily="18" charset="-127"/>
                <a:ea typeface="양재붓꽃체L" panose="02020603020101020101" pitchFamily="18" charset="-127"/>
              </a:rPr>
              <a:t>사항을</a:t>
            </a:r>
            <a:r>
              <a:rPr lang="en-US" dirty="0">
                <a:latin typeface="양재붓꽃체L" panose="02020603020101020101" pitchFamily="18" charset="-127"/>
                <a:ea typeface="양재붓꽃체L" panose="02020603020101020101" pitchFamily="18" charset="-127"/>
              </a:rPr>
              <a:t> </a:t>
            </a:r>
            <a:r>
              <a:rPr lang="en-US" dirty="0" err="1">
                <a:latin typeface="양재붓꽃체L" panose="02020603020101020101" pitchFamily="18" charset="-127"/>
                <a:ea typeface="양재붓꽃체L" panose="02020603020101020101" pitchFamily="18" charset="-127"/>
              </a:rPr>
              <a:t>추가</a:t>
            </a:r>
            <a:r>
              <a:rPr lang="en-US" dirty="0">
                <a:latin typeface="양재붓꽃체L" panose="02020603020101020101" pitchFamily="18" charset="-127"/>
                <a:ea typeface="양재붓꽃체L" panose="02020603020101020101" pitchFamily="18" charset="-127"/>
              </a:rPr>
              <a:t> 및 </a:t>
            </a:r>
            <a:r>
              <a:rPr lang="en-US" dirty="0" err="1">
                <a:latin typeface="양재붓꽃체L" panose="02020603020101020101" pitchFamily="18" charset="-127"/>
                <a:ea typeface="양재붓꽃체L" panose="02020603020101020101" pitchFamily="18" charset="-127"/>
              </a:rPr>
              <a:t>에러를</a:t>
            </a:r>
            <a:r>
              <a:rPr lang="en-US" dirty="0">
                <a:latin typeface="양재붓꽃체L" panose="02020603020101020101" pitchFamily="18" charset="-127"/>
                <a:ea typeface="양재붓꽃체L" panose="02020603020101020101" pitchFamily="18" charset="-127"/>
              </a:rPr>
              <a:t> </a:t>
            </a:r>
            <a:r>
              <a:rPr lang="en-US" dirty="0" err="1">
                <a:latin typeface="양재붓꽃체L" panose="02020603020101020101" pitchFamily="18" charset="-127"/>
                <a:ea typeface="양재붓꽃체L" panose="02020603020101020101" pitchFamily="18" charset="-127"/>
              </a:rPr>
              <a:t>잡는데</a:t>
            </a:r>
            <a:r>
              <a:rPr lang="en-US" dirty="0">
                <a:latin typeface="양재붓꽃체L" panose="02020603020101020101" pitchFamily="18" charset="-127"/>
                <a:ea typeface="양재붓꽃체L" panose="02020603020101020101" pitchFamily="18" charset="-127"/>
              </a:rPr>
              <a:t> </a:t>
            </a:r>
            <a:r>
              <a:rPr lang="en-US" dirty="0" err="1">
                <a:latin typeface="양재붓꽃체L" panose="02020603020101020101" pitchFamily="18" charset="-127"/>
                <a:ea typeface="양재붓꽃체L" panose="02020603020101020101" pitchFamily="18" charset="-127"/>
              </a:rPr>
              <a:t>많은</a:t>
            </a:r>
            <a:r>
              <a:rPr lang="en-US" dirty="0">
                <a:latin typeface="양재붓꽃체L" panose="02020603020101020101" pitchFamily="18" charset="-127"/>
                <a:ea typeface="양재붓꽃체L" panose="02020603020101020101" pitchFamily="18" charset="-127"/>
              </a:rPr>
              <a:t> </a:t>
            </a:r>
            <a:r>
              <a:rPr lang="en-US" dirty="0" err="1">
                <a:latin typeface="양재붓꽃체L" panose="02020603020101020101" pitchFamily="18" charset="-127"/>
                <a:ea typeface="양재붓꽃체L" panose="02020603020101020101" pitchFamily="18" charset="-127"/>
              </a:rPr>
              <a:t>어려움을</a:t>
            </a:r>
            <a:r>
              <a:rPr lang="en-US" dirty="0">
                <a:latin typeface="양재붓꽃체L" panose="02020603020101020101" pitchFamily="18" charset="-127"/>
                <a:ea typeface="양재붓꽃체L" panose="02020603020101020101" pitchFamily="18" charset="-127"/>
              </a:rPr>
              <a:t> </a:t>
            </a:r>
            <a:r>
              <a:rPr lang="en-US" dirty="0" err="1">
                <a:latin typeface="양재붓꽃체L" panose="02020603020101020101" pitchFamily="18" charset="-127"/>
                <a:ea typeface="양재붓꽃체L" panose="02020603020101020101" pitchFamily="18" charset="-127"/>
              </a:rPr>
              <a:t>느꼈고</a:t>
            </a:r>
            <a:r>
              <a:rPr lang="en-US" dirty="0">
                <a:latin typeface="양재붓꽃체L" panose="02020603020101020101" pitchFamily="18" charset="-127"/>
                <a:ea typeface="양재붓꽃체L" panose="02020603020101020101" pitchFamily="18" charset="-127"/>
              </a:rPr>
              <a:t> </a:t>
            </a:r>
            <a:endParaRPr dirty="0">
              <a:latin typeface="양재붓꽃체L" panose="02020603020101020101" pitchFamily="18" charset="-127"/>
              <a:ea typeface="양재붓꽃체L" panose="02020603020101020101" pitchFamily="18" charset="-127"/>
            </a:endParaRPr>
          </a:p>
          <a:p>
            <a:pPr lvl="0">
              <a:lnSpc>
                <a:spcPct val="150000"/>
              </a:lnSpc>
            </a:pPr>
            <a:r>
              <a:rPr lang="en-US" dirty="0" err="1">
                <a:latin typeface="양재붓꽃체L" panose="02020603020101020101" pitchFamily="18" charset="-127"/>
                <a:ea typeface="양재붓꽃체L" panose="02020603020101020101" pitchFamily="18" charset="-127"/>
              </a:rPr>
              <a:t>그만큼</a:t>
            </a:r>
            <a:r>
              <a:rPr lang="en-US" dirty="0">
                <a:latin typeface="양재붓꽃체L" panose="02020603020101020101" pitchFamily="18" charset="-127"/>
                <a:ea typeface="양재붓꽃체L" panose="02020603020101020101" pitchFamily="18" charset="-127"/>
              </a:rPr>
              <a:t> </a:t>
            </a:r>
            <a:r>
              <a:rPr lang="en-US" dirty="0" err="1">
                <a:latin typeface="양재붓꽃체L" panose="02020603020101020101" pitchFamily="18" charset="-127"/>
                <a:ea typeface="양재붓꽃체L" panose="02020603020101020101" pitchFamily="18" charset="-127"/>
              </a:rPr>
              <a:t>배워가는</a:t>
            </a:r>
            <a:r>
              <a:rPr lang="en-US" dirty="0">
                <a:latin typeface="양재붓꽃체L" panose="02020603020101020101" pitchFamily="18" charset="-127"/>
                <a:ea typeface="양재붓꽃체L" panose="02020603020101020101" pitchFamily="18" charset="-127"/>
              </a:rPr>
              <a:t> </a:t>
            </a:r>
            <a:r>
              <a:rPr lang="en-US" dirty="0" err="1">
                <a:latin typeface="양재붓꽃체L" panose="02020603020101020101" pitchFamily="18" charset="-127"/>
                <a:ea typeface="양재붓꽃체L" panose="02020603020101020101" pitchFamily="18" charset="-127"/>
              </a:rPr>
              <a:t>내용도</a:t>
            </a:r>
            <a:r>
              <a:rPr lang="en-US" dirty="0">
                <a:latin typeface="양재붓꽃체L" panose="02020603020101020101" pitchFamily="18" charset="-127"/>
                <a:ea typeface="양재붓꽃체L" panose="02020603020101020101" pitchFamily="18" charset="-127"/>
              </a:rPr>
              <a:t> </a:t>
            </a:r>
            <a:r>
              <a:rPr lang="en-US" dirty="0" err="1">
                <a:latin typeface="양재붓꽃체L" panose="02020603020101020101" pitchFamily="18" charset="-127"/>
                <a:ea typeface="양재붓꽃체L" panose="02020603020101020101" pitchFamily="18" charset="-127"/>
              </a:rPr>
              <a:t>많아서</a:t>
            </a:r>
            <a:r>
              <a:rPr lang="en-US" dirty="0">
                <a:latin typeface="양재붓꽃체L" panose="02020603020101020101" pitchFamily="18" charset="-127"/>
                <a:ea typeface="양재붓꽃체L" panose="02020603020101020101" pitchFamily="18" charset="-127"/>
              </a:rPr>
              <a:t> </a:t>
            </a:r>
            <a:r>
              <a:rPr lang="en-US" dirty="0" err="1">
                <a:latin typeface="양재붓꽃체L" panose="02020603020101020101" pitchFamily="18" charset="-127"/>
                <a:ea typeface="양재붓꽃체L" panose="02020603020101020101" pitchFamily="18" charset="-127"/>
              </a:rPr>
              <a:t>매우</a:t>
            </a:r>
            <a:r>
              <a:rPr lang="en-US" dirty="0">
                <a:latin typeface="양재붓꽃체L" panose="02020603020101020101" pitchFamily="18" charset="-127"/>
                <a:ea typeface="양재붓꽃체L" panose="02020603020101020101" pitchFamily="18" charset="-127"/>
              </a:rPr>
              <a:t> </a:t>
            </a:r>
            <a:r>
              <a:rPr lang="en-US" dirty="0" err="1">
                <a:latin typeface="양재붓꽃체L" panose="02020603020101020101" pitchFamily="18" charset="-127"/>
                <a:ea typeface="양재붓꽃체L" panose="02020603020101020101" pitchFamily="18" charset="-127"/>
              </a:rPr>
              <a:t>만족스러웠다</a:t>
            </a:r>
            <a:r>
              <a:rPr lang="en-US" dirty="0">
                <a:latin typeface="양재붓꽃체L" panose="02020603020101020101" pitchFamily="18" charset="-127"/>
                <a:ea typeface="양재붓꽃체L" panose="02020603020101020101" pitchFamily="18" charset="-127"/>
              </a:rPr>
              <a:t>. </a:t>
            </a:r>
            <a:endParaRPr dirty="0">
              <a:latin typeface="양재붓꽃체L" panose="02020603020101020101" pitchFamily="18" charset="-127"/>
              <a:ea typeface="양재붓꽃체L" panose="02020603020101020101" pitchFamily="18" charset="-127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400" dirty="0">
                <a:solidFill>
                  <a:schemeClr val="dk1"/>
                </a:solidFill>
              </a:rPr>
              <a:t>							</a:t>
            </a:r>
            <a:endParaRPr sz="2400" dirty="0">
              <a:solidFill>
                <a:schemeClr val="dk1"/>
              </a:solidFill>
            </a:endParaRPr>
          </a:p>
        </p:txBody>
      </p:sp>
      <p:sp>
        <p:nvSpPr>
          <p:cNvPr id="630" name="Google Shape;630;g1155bea9381_1_319"/>
          <p:cNvSpPr/>
          <p:nvPr/>
        </p:nvSpPr>
        <p:spPr>
          <a:xfrm>
            <a:off x="9790700" y="6429375"/>
            <a:ext cx="2323500" cy="3159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solidFill>
                <a:schemeClr val="lt1"/>
              </a:solidFill>
            </a:endParaRPr>
          </a:p>
        </p:txBody>
      </p:sp>
      <p:sp>
        <p:nvSpPr>
          <p:cNvPr id="8" name="텍스트 상자 24">
            <a:extLst>
              <a:ext uri="{FF2B5EF4-FFF2-40B4-BE49-F238E27FC236}">
                <a16:creationId xmlns:a16="http://schemas.microsoft.com/office/drawing/2014/main" id="{CF82E185-FFF1-4585-BFAA-BA1921077E1E}"/>
              </a:ext>
            </a:extLst>
          </p:cNvPr>
          <p:cNvSpPr txBox="1">
            <a:spLocks/>
          </p:cNvSpPr>
          <p:nvPr/>
        </p:nvSpPr>
        <p:spPr>
          <a:xfrm>
            <a:off x="101600" y="158115"/>
            <a:ext cx="2134870" cy="30861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>
                <a:latin typeface="Adobe 고딕 Std B" charset="0"/>
                <a:ea typeface="Adobe 고딕 Std B" charset="0"/>
              </a:rPr>
              <a:t>Team1 </a:t>
            </a:r>
            <a:r>
              <a:rPr lang="ko-KR" altLang="en-US" dirty="0">
                <a:latin typeface="Adobe 고딕 Std B" charset="0"/>
                <a:ea typeface="Adobe 고딕 Std B" charset="0"/>
              </a:rPr>
              <a:t>파워포인트</a:t>
            </a:r>
          </a:p>
        </p:txBody>
      </p:sp>
      <p:sp>
        <p:nvSpPr>
          <p:cNvPr id="9" name="텍스트 상자 25">
            <a:extLst>
              <a:ext uri="{FF2B5EF4-FFF2-40B4-BE49-F238E27FC236}">
                <a16:creationId xmlns:a16="http://schemas.microsoft.com/office/drawing/2014/main" id="{E2C0BB5C-F68A-4C2E-A5D7-F7580B1F1219}"/>
              </a:ext>
            </a:extLst>
          </p:cNvPr>
          <p:cNvSpPr txBox="1">
            <a:spLocks/>
          </p:cNvSpPr>
          <p:nvPr/>
        </p:nvSpPr>
        <p:spPr>
          <a:xfrm>
            <a:off x="984250" y="652145"/>
            <a:ext cx="1252220" cy="58420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r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3200" b="1">
                <a:solidFill>
                  <a:schemeClr val="tx1">
                    <a:lumMod val="65000"/>
                    <a:lumOff val="35000"/>
                  </a:schemeClr>
                </a:solidFill>
              </a:rPr>
              <a:t>-</a:t>
            </a:r>
            <a:endParaRPr lang="ko-KR" altLang="en-US" sz="3200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" name="텍스트 상자 26">
            <a:extLst>
              <a:ext uri="{FF2B5EF4-FFF2-40B4-BE49-F238E27FC236}">
                <a16:creationId xmlns:a16="http://schemas.microsoft.com/office/drawing/2014/main" id="{E35A0F0B-1885-471F-8BEF-91DB68CC7F61}"/>
              </a:ext>
            </a:extLst>
          </p:cNvPr>
          <p:cNvSpPr txBox="1">
            <a:spLocks/>
          </p:cNvSpPr>
          <p:nvPr/>
        </p:nvSpPr>
        <p:spPr>
          <a:xfrm>
            <a:off x="2263775" y="645160"/>
            <a:ext cx="3724910" cy="55372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3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개발 후기</a:t>
            </a:r>
          </a:p>
        </p:txBody>
      </p:sp>
      <p:sp>
        <p:nvSpPr>
          <p:cNvPr id="11" name="텍스트 상자 21">
            <a:extLst>
              <a:ext uri="{FF2B5EF4-FFF2-40B4-BE49-F238E27FC236}">
                <a16:creationId xmlns:a16="http://schemas.microsoft.com/office/drawing/2014/main" id="{79C7E835-2D5E-49C0-BF96-87BB2C036FDC}"/>
              </a:ext>
            </a:extLst>
          </p:cNvPr>
          <p:cNvSpPr txBox="1">
            <a:spLocks/>
          </p:cNvSpPr>
          <p:nvPr/>
        </p:nvSpPr>
        <p:spPr>
          <a:xfrm>
            <a:off x="2289175" y="1181100"/>
            <a:ext cx="3554730" cy="32258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5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2. </a:t>
            </a:r>
            <a:r>
              <a:rPr lang="ko-KR" altLang="en-US" sz="15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구자경</a:t>
            </a:r>
            <a:endParaRPr lang="ko-KR" altLang="en-US" sz="15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1155bea9381_1_319"/>
          <p:cNvSpPr/>
          <p:nvPr/>
        </p:nvSpPr>
        <p:spPr>
          <a:xfrm>
            <a:off x="0" y="-81250"/>
            <a:ext cx="12192000" cy="1638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26" name="Google Shape;626;g1155bea9381_1_319"/>
          <p:cNvCxnSpPr/>
          <p:nvPr/>
        </p:nvCxnSpPr>
        <p:spPr>
          <a:xfrm>
            <a:off x="139700" y="491296"/>
            <a:ext cx="19938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30" name="Google Shape;630;g1155bea9381_1_319"/>
          <p:cNvSpPr/>
          <p:nvPr/>
        </p:nvSpPr>
        <p:spPr>
          <a:xfrm>
            <a:off x="9790700" y="6429375"/>
            <a:ext cx="2323500" cy="3159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solidFill>
                <a:schemeClr val="lt1"/>
              </a:solidFill>
            </a:endParaRPr>
          </a:p>
        </p:txBody>
      </p:sp>
      <p:sp>
        <p:nvSpPr>
          <p:cNvPr id="8" name="텍스트 상자 24">
            <a:extLst>
              <a:ext uri="{FF2B5EF4-FFF2-40B4-BE49-F238E27FC236}">
                <a16:creationId xmlns:a16="http://schemas.microsoft.com/office/drawing/2014/main" id="{CF82E185-FFF1-4585-BFAA-BA1921077E1E}"/>
              </a:ext>
            </a:extLst>
          </p:cNvPr>
          <p:cNvSpPr txBox="1">
            <a:spLocks/>
          </p:cNvSpPr>
          <p:nvPr/>
        </p:nvSpPr>
        <p:spPr>
          <a:xfrm>
            <a:off x="101600" y="158115"/>
            <a:ext cx="2134870" cy="30861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>
                <a:latin typeface="Adobe 고딕 Std B" charset="0"/>
                <a:ea typeface="Adobe 고딕 Std B" charset="0"/>
              </a:rPr>
              <a:t>Team1 </a:t>
            </a:r>
            <a:r>
              <a:rPr lang="ko-KR" altLang="en-US" dirty="0">
                <a:latin typeface="Adobe 고딕 Std B" charset="0"/>
                <a:ea typeface="Adobe 고딕 Std B" charset="0"/>
              </a:rPr>
              <a:t>파워포인트</a:t>
            </a:r>
          </a:p>
        </p:txBody>
      </p:sp>
      <p:sp>
        <p:nvSpPr>
          <p:cNvPr id="9" name="텍스트 상자 25">
            <a:extLst>
              <a:ext uri="{FF2B5EF4-FFF2-40B4-BE49-F238E27FC236}">
                <a16:creationId xmlns:a16="http://schemas.microsoft.com/office/drawing/2014/main" id="{E2C0BB5C-F68A-4C2E-A5D7-F7580B1F1219}"/>
              </a:ext>
            </a:extLst>
          </p:cNvPr>
          <p:cNvSpPr txBox="1">
            <a:spLocks/>
          </p:cNvSpPr>
          <p:nvPr/>
        </p:nvSpPr>
        <p:spPr>
          <a:xfrm>
            <a:off x="984250" y="652145"/>
            <a:ext cx="1252220" cy="58420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r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3200" b="1">
                <a:solidFill>
                  <a:schemeClr val="tx1">
                    <a:lumMod val="65000"/>
                    <a:lumOff val="35000"/>
                  </a:schemeClr>
                </a:solidFill>
              </a:rPr>
              <a:t>-</a:t>
            </a:r>
            <a:endParaRPr lang="ko-KR" altLang="en-US" sz="3200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" name="텍스트 상자 26">
            <a:extLst>
              <a:ext uri="{FF2B5EF4-FFF2-40B4-BE49-F238E27FC236}">
                <a16:creationId xmlns:a16="http://schemas.microsoft.com/office/drawing/2014/main" id="{E35A0F0B-1885-471F-8BEF-91DB68CC7F61}"/>
              </a:ext>
            </a:extLst>
          </p:cNvPr>
          <p:cNvSpPr txBox="1">
            <a:spLocks/>
          </p:cNvSpPr>
          <p:nvPr/>
        </p:nvSpPr>
        <p:spPr>
          <a:xfrm>
            <a:off x="2263775" y="645160"/>
            <a:ext cx="3724910" cy="55372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3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개발 후기</a:t>
            </a:r>
          </a:p>
        </p:txBody>
      </p:sp>
      <p:sp>
        <p:nvSpPr>
          <p:cNvPr id="11" name="텍스트 상자 21">
            <a:extLst>
              <a:ext uri="{FF2B5EF4-FFF2-40B4-BE49-F238E27FC236}">
                <a16:creationId xmlns:a16="http://schemas.microsoft.com/office/drawing/2014/main" id="{79C7E835-2D5E-49C0-BF96-87BB2C036FDC}"/>
              </a:ext>
            </a:extLst>
          </p:cNvPr>
          <p:cNvSpPr txBox="1">
            <a:spLocks/>
          </p:cNvSpPr>
          <p:nvPr/>
        </p:nvSpPr>
        <p:spPr>
          <a:xfrm>
            <a:off x="2289175" y="1181100"/>
            <a:ext cx="3554730" cy="32258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5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3. </a:t>
            </a:r>
            <a:r>
              <a:rPr lang="ko-KR" altLang="en-US" sz="15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김시환</a:t>
            </a:r>
            <a:endParaRPr lang="ko-KR" altLang="en-US" sz="15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1392815-39DC-4E55-B778-89D34C6B99CD}"/>
              </a:ext>
            </a:extLst>
          </p:cNvPr>
          <p:cNvSpPr txBox="1"/>
          <p:nvPr/>
        </p:nvSpPr>
        <p:spPr>
          <a:xfrm>
            <a:off x="1813308" y="2335828"/>
            <a:ext cx="8921986" cy="263995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ko-KR" altLang="en-US" dirty="0">
                <a:latin typeface="양재붓꽃체L" panose="02020603020101020101" pitchFamily="18" charset="-127"/>
                <a:ea typeface="양재붓꽃체L" panose="02020603020101020101" pitchFamily="18" charset="-127"/>
              </a:rPr>
              <a:t>프로젝트를 진행하면서 약간의 이슈가 있었지만 </a:t>
            </a:r>
            <a:endParaRPr lang="en-US" altLang="ko-KR" dirty="0">
              <a:latin typeface="양재붓꽃체L" panose="02020603020101020101" pitchFamily="18" charset="-127"/>
              <a:ea typeface="양재붓꽃체L" panose="02020603020101020101" pitchFamily="18" charset="-127"/>
            </a:endParaRPr>
          </a:p>
          <a:p>
            <a:pPr lvl="0">
              <a:lnSpc>
                <a:spcPct val="150000"/>
              </a:lnSpc>
            </a:pPr>
            <a:r>
              <a:rPr lang="ko-KR" altLang="en-US" dirty="0">
                <a:latin typeface="양재붓꽃체L" panose="02020603020101020101" pitchFamily="18" charset="-127"/>
                <a:ea typeface="양재붓꽃체L" panose="02020603020101020101" pitchFamily="18" charset="-127"/>
              </a:rPr>
              <a:t>팀원분들의 도움 덕분에 잘 해결할 수 있었습니다. </a:t>
            </a:r>
            <a:endParaRPr lang="en-US" altLang="ko-KR" dirty="0">
              <a:latin typeface="양재붓꽃체L" panose="02020603020101020101" pitchFamily="18" charset="-127"/>
              <a:ea typeface="양재붓꽃체L" panose="02020603020101020101" pitchFamily="18" charset="-127"/>
            </a:endParaRPr>
          </a:p>
          <a:p>
            <a:pPr lvl="0">
              <a:lnSpc>
                <a:spcPct val="150000"/>
              </a:lnSpc>
            </a:pPr>
            <a:endParaRPr lang="en-US" altLang="ko-KR" dirty="0">
              <a:latin typeface="양재붓꽃체L" panose="02020603020101020101" pitchFamily="18" charset="-127"/>
              <a:ea typeface="양재붓꽃체L" panose="02020603020101020101" pitchFamily="18" charset="-127"/>
            </a:endParaRPr>
          </a:p>
          <a:p>
            <a:pPr lvl="0">
              <a:lnSpc>
                <a:spcPct val="150000"/>
              </a:lnSpc>
            </a:pPr>
            <a:r>
              <a:rPr lang="ko-KR" altLang="en-US" dirty="0">
                <a:latin typeface="양재붓꽃체L" panose="02020603020101020101" pitchFamily="18" charset="-127"/>
                <a:ea typeface="양재붓꽃체L" panose="02020603020101020101" pitchFamily="18" charset="-127"/>
              </a:rPr>
              <a:t>진행 중 여러가지 오류들을 맞닥뜨리면서 메뉴얼의 중요성을 많이 </a:t>
            </a:r>
            <a:r>
              <a:rPr lang="ko-KR" altLang="en-US" dirty="0" err="1">
                <a:latin typeface="양재붓꽃체L" panose="02020603020101020101" pitchFamily="18" charset="-127"/>
                <a:ea typeface="양재붓꽃체L" panose="02020603020101020101" pitchFamily="18" charset="-127"/>
              </a:rPr>
              <a:t>깨달았습니다</a:t>
            </a:r>
            <a:r>
              <a:rPr lang="ko-KR" altLang="en-US" dirty="0">
                <a:latin typeface="양재붓꽃체L" panose="02020603020101020101" pitchFamily="18" charset="-127"/>
                <a:ea typeface="양재붓꽃체L" panose="02020603020101020101" pitchFamily="18" charset="-127"/>
              </a:rPr>
              <a:t>. </a:t>
            </a:r>
            <a:endParaRPr lang="en-US" altLang="ko-KR" dirty="0">
              <a:latin typeface="양재붓꽃체L" panose="02020603020101020101" pitchFamily="18" charset="-127"/>
              <a:ea typeface="양재붓꽃체L" panose="02020603020101020101" pitchFamily="18" charset="-127"/>
            </a:endParaRPr>
          </a:p>
          <a:p>
            <a:pPr lvl="0">
              <a:lnSpc>
                <a:spcPct val="150000"/>
              </a:lnSpc>
            </a:pPr>
            <a:r>
              <a:rPr lang="ko-KR" altLang="en-US" dirty="0">
                <a:latin typeface="양재붓꽃체L" panose="02020603020101020101" pitchFamily="18" charset="-127"/>
                <a:ea typeface="양재붓꽃체L" panose="02020603020101020101" pitchFamily="18" charset="-127"/>
              </a:rPr>
              <a:t>또한 아직 많이 미숙하여 제가 원하는 도구들을 제대로 불러오지 못하는 경우가 많았습니다.</a:t>
            </a:r>
            <a:endParaRPr lang="en-US" altLang="ko-KR" dirty="0">
              <a:latin typeface="양재붓꽃체L" panose="02020603020101020101" pitchFamily="18" charset="-127"/>
              <a:ea typeface="양재붓꽃체L" panose="02020603020101020101" pitchFamily="18" charset="-127"/>
            </a:endParaRPr>
          </a:p>
          <a:p>
            <a:pPr lvl="0">
              <a:lnSpc>
                <a:spcPct val="150000"/>
              </a:lnSpc>
            </a:pPr>
            <a:r>
              <a:rPr lang="ko-KR" altLang="en-US" dirty="0">
                <a:latin typeface="양재붓꽃체L" panose="02020603020101020101" pitchFamily="18" charset="-127"/>
                <a:ea typeface="양재붓꽃체L" panose="02020603020101020101" pitchFamily="18" charset="-127"/>
              </a:rPr>
              <a:t>남은 기간동안 이에 더욱 정진할 생각입니다. </a:t>
            </a:r>
            <a:endParaRPr lang="en-US" altLang="ko-KR" dirty="0">
              <a:latin typeface="양재붓꽃체L" panose="02020603020101020101" pitchFamily="18" charset="-127"/>
              <a:ea typeface="양재붓꽃체L" panose="02020603020101020101" pitchFamily="18" charset="-127"/>
            </a:endParaRPr>
          </a:p>
          <a:p>
            <a:pPr lvl="0">
              <a:lnSpc>
                <a:spcPct val="150000"/>
              </a:lnSpc>
            </a:pPr>
            <a:endParaRPr lang="en-US" altLang="ko-KR" dirty="0">
              <a:latin typeface="양재붓꽃체L" panose="02020603020101020101" pitchFamily="18" charset="-127"/>
              <a:ea typeface="양재붓꽃체L" panose="02020603020101020101" pitchFamily="18" charset="-127"/>
            </a:endParaRPr>
          </a:p>
          <a:p>
            <a:pPr lvl="0">
              <a:lnSpc>
                <a:spcPct val="150000"/>
              </a:lnSpc>
            </a:pPr>
            <a:r>
              <a:rPr lang="ko-KR" altLang="en-US" dirty="0">
                <a:latin typeface="양재붓꽃체L" panose="02020603020101020101" pitchFamily="18" charset="-127"/>
                <a:ea typeface="양재붓꽃체L" panose="02020603020101020101" pitchFamily="18" charset="-127"/>
              </a:rPr>
              <a:t>다시한번 많은 도움을 주신 팀원분들께 감사드립니다.</a:t>
            </a:r>
          </a:p>
        </p:txBody>
      </p:sp>
    </p:spTree>
    <p:extLst>
      <p:ext uri="{BB962C8B-B14F-4D97-AF65-F5344CB8AC3E}">
        <p14:creationId xmlns:p14="http://schemas.microsoft.com/office/powerpoint/2010/main" val="11496265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4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9" name="Google Shape;119;p4"/>
          <p:cNvCxnSpPr/>
          <p:nvPr/>
        </p:nvCxnSpPr>
        <p:spPr>
          <a:xfrm>
            <a:off x="139700" y="491490"/>
            <a:ext cx="19939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20" name="Google Shape;120;p4"/>
          <p:cNvSpPr txBox="1"/>
          <p:nvPr/>
        </p:nvSpPr>
        <p:spPr>
          <a:xfrm>
            <a:off x="1619885" y="591185"/>
            <a:ext cx="626745" cy="584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accent4"/>
                </a:solidFill>
              </a:rPr>
              <a:t>- </a:t>
            </a:r>
            <a:endParaRPr sz="3200" b="1" dirty="0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4"/>
          <p:cNvSpPr txBox="1"/>
          <p:nvPr/>
        </p:nvSpPr>
        <p:spPr>
          <a:xfrm>
            <a:off x="2263775" y="645160"/>
            <a:ext cx="2326005" cy="553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000" dirty="0">
                <a:solidFill>
                  <a:schemeClr val="accent4"/>
                </a:solidFill>
              </a:rPr>
              <a:t>요구사항</a:t>
            </a:r>
            <a:endParaRPr sz="3000" dirty="0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90;gd1edc10b5a_2_0">
            <a:extLst>
              <a:ext uri="{FF2B5EF4-FFF2-40B4-BE49-F238E27FC236}">
                <a16:creationId xmlns:a16="http://schemas.microsoft.com/office/drawing/2014/main" id="{B2A48295-2CAB-43D0-80BE-5BD4818B96DA}"/>
              </a:ext>
            </a:extLst>
          </p:cNvPr>
          <p:cNvSpPr txBox="1"/>
          <p:nvPr/>
        </p:nvSpPr>
        <p:spPr>
          <a:xfrm>
            <a:off x="101600" y="158115"/>
            <a:ext cx="1831975" cy="307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Team1 </a:t>
            </a:r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파워포인트</a:t>
            </a:r>
            <a:endParaRPr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80375D9E-72FB-4AEE-BC00-A6ED4F274E4E}"/>
              </a:ext>
            </a:extLst>
          </p:cNvPr>
          <p:cNvSpPr txBox="1">
            <a:spLocks/>
          </p:cNvSpPr>
          <p:nvPr/>
        </p:nvSpPr>
        <p:spPr>
          <a:xfrm>
            <a:off x="1419860" y="2357120"/>
            <a:ext cx="9603105" cy="3450590"/>
          </a:xfrm>
          <a:prstGeom prst="rect">
            <a:avLst/>
          </a:prstGeo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buFontTx/>
              <a:buChar char="-"/>
            </a:pPr>
            <a:r>
              <a:rPr lang="ko-KR" altLang="en-US" dirty="0"/>
              <a:t>도서 목록</a:t>
            </a:r>
            <a:r>
              <a:rPr lang="en-US" altLang="ko-KR" dirty="0"/>
              <a:t>, </a:t>
            </a:r>
            <a:r>
              <a:rPr lang="ko-KR" altLang="en-US" dirty="0"/>
              <a:t>도서 정보 보기</a:t>
            </a:r>
            <a:r>
              <a:rPr lang="en-US" altLang="ko-KR" dirty="0"/>
              <a:t>, </a:t>
            </a:r>
            <a:r>
              <a:rPr lang="ko-KR" altLang="en-US" dirty="0"/>
              <a:t>도서 등록</a:t>
            </a:r>
            <a:r>
              <a:rPr lang="en-US" altLang="ko-KR" dirty="0"/>
              <a:t>, </a:t>
            </a:r>
            <a:r>
              <a:rPr lang="ko-KR" altLang="en-US" dirty="0"/>
              <a:t>도서 수정</a:t>
            </a:r>
            <a:r>
              <a:rPr lang="en-US" altLang="ko-KR" dirty="0"/>
              <a:t>, </a:t>
            </a:r>
            <a:r>
              <a:rPr lang="ko-KR" altLang="en-US" dirty="0"/>
              <a:t>도서 삭제를 할 수 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사용자는 현재 판매 중인 도서 목록과 도서 정보 보기를 볼 수 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관리자는 도서 등록</a:t>
            </a:r>
            <a:r>
              <a:rPr lang="en-US" altLang="ko-KR" dirty="0"/>
              <a:t>, </a:t>
            </a:r>
            <a:r>
              <a:rPr lang="ko-KR" altLang="en-US" dirty="0"/>
              <a:t>도서 수정</a:t>
            </a:r>
            <a:r>
              <a:rPr lang="en-US" altLang="ko-KR" dirty="0"/>
              <a:t>, </a:t>
            </a:r>
            <a:r>
              <a:rPr lang="ko-KR" altLang="en-US" dirty="0"/>
              <a:t>도서 삭제를 할 수 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사용자는 상품을 검색하여 찾을 수 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9" name="Google Shape;194;gd1edc10b5a_2_0">
            <a:extLst>
              <a:ext uri="{FF2B5EF4-FFF2-40B4-BE49-F238E27FC236}">
                <a16:creationId xmlns:a16="http://schemas.microsoft.com/office/drawing/2014/main" id="{7FDA7E20-A9A8-45FB-B8B4-64571F90FBBA}"/>
              </a:ext>
            </a:extLst>
          </p:cNvPr>
          <p:cNvSpPr txBox="1"/>
          <p:nvPr/>
        </p:nvSpPr>
        <p:spPr>
          <a:xfrm>
            <a:off x="2289175" y="1181100"/>
            <a:ext cx="3554095" cy="323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dirty="0">
                <a:solidFill>
                  <a:schemeClr val="accent4"/>
                </a:solidFill>
              </a:rPr>
              <a:t>1. </a:t>
            </a:r>
            <a:r>
              <a:rPr lang="ko-KR" altLang="en-US" sz="1500" b="1" dirty="0">
                <a:solidFill>
                  <a:schemeClr val="accent4"/>
                </a:solidFill>
              </a:rPr>
              <a:t>도서목록</a:t>
            </a:r>
            <a:endParaRPr sz="1500" b="1" dirty="0"/>
          </a:p>
        </p:txBody>
      </p:sp>
    </p:spTree>
    <p:extLst>
      <p:ext uri="{BB962C8B-B14F-4D97-AF65-F5344CB8AC3E}">
        <p14:creationId xmlns:p14="http://schemas.microsoft.com/office/powerpoint/2010/main" val="1483101410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 0"/>
          <p:cNvSpPr>
            <a:spLocks/>
          </p:cNvSpPr>
          <p:nvPr/>
        </p:nvSpPr>
        <p:spPr>
          <a:xfrm>
            <a:off x="0" y="0"/>
            <a:ext cx="12193270" cy="1639570"/>
          </a:xfrm>
          <a:prstGeom prst="rect">
            <a:avLst/>
          </a:prstGeom>
          <a:solidFill>
            <a:schemeClr val="lt2"/>
          </a:solidFill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 b="0" i="0" strike="noStrike" cap="none">
              <a:solidFill>
                <a:schemeClr val="lt1"/>
              </a:solidFill>
              <a:latin typeface="Arial" charset="0"/>
              <a:ea typeface="Arial" charset="0"/>
            </a:endParaRPr>
          </a:p>
        </p:txBody>
      </p:sp>
      <p:sp>
        <p:nvSpPr>
          <p:cNvPr id="21" name="Rect 0"/>
          <p:cNvSpPr txBox="1">
            <a:spLocks/>
          </p:cNvSpPr>
          <p:nvPr/>
        </p:nvSpPr>
        <p:spPr>
          <a:xfrm>
            <a:off x="1740989" y="2302305"/>
            <a:ext cx="10337165" cy="2964401"/>
          </a:xfrm>
          <a:prstGeom prst="rect">
            <a:avLst/>
          </a:prstGeom>
          <a:noFill/>
          <a:ln w="0">
            <a:noFill/>
            <a:prstDash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rtl="0" eaLnBrk="1" latinLnBrk="0" hangingPunct="1">
              <a:lnSpc>
                <a:spcPct val="150000"/>
              </a:lnSpc>
              <a:buFontTx/>
              <a:buNone/>
            </a:pPr>
            <a:r>
              <a:rPr dirty="0" err="1">
                <a:latin typeface="양재붓꽃체L" panose="02020603020101020101" pitchFamily="18" charset="-127"/>
                <a:ea typeface="양재붓꽃체L" panose="02020603020101020101" pitchFamily="18" charset="-127"/>
              </a:rPr>
              <a:t>몇번이나</a:t>
            </a:r>
            <a:r>
              <a:rPr dirty="0">
                <a:latin typeface="양재붓꽃체L" panose="02020603020101020101" pitchFamily="18" charset="-127"/>
                <a:ea typeface="양재붓꽃체L" panose="02020603020101020101" pitchFamily="18" charset="-127"/>
              </a:rPr>
              <a:t> </a:t>
            </a:r>
            <a:r>
              <a:rPr dirty="0" err="1">
                <a:latin typeface="양재붓꽃체L" panose="02020603020101020101" pitchFamily="18" charset="-127"/>
                <a:ea typeface="양재붓꽃체L" panose="02020603020101020101" pitchFamily="18" charset="-127"/>
              </a:rPr>
              <a:t>했던</a:t>
            </a:r>
            <a:r>
              <a:rPr dirty="0">
                <a:latin typeface="양재붓꽃체L" panose="02020603020101020101" pitchFamily="18" charset="-127"/>
                <a:ea typeface="양재붓꽃체L" panose="02020603020101020101" pitchFamily="18" charset="-127"/>
              </a:rPr>
              <a:t> </a:t>
            </a:r>
            <a:r>
              <a:rPr dirty="0" err="1">
                <a:latin typeface="양재붓꽃체L" panose="02020603020101020101" pitchFamily="18" charset="-127"/>
                <a:ea typeface="양재붓꽃체L" panose="02020603020101020101" pitchFamily="18" charset="-127"/>
              </a:rPr>
              <a:t>작업을</a:t>
            </a:r>
            <a:r>
              <a:rPr dirty="0">
                <a:latin typeface="양재붓꽃체L" panose="02020603020101020101" pitchFamily="18" charset="-127"/>
                <a:ea typeface="양재붓꽃체L" panose="02020603020101020101" pitchFamily="18" charset="-127"/>
              </a:rPr>
              <a:t> </a:t>
            </a:r>
            <a:r>
              <a:rPr dirty="0" err="1">
                <a:latin typeface="양재붓꽃체L" panose="02020603020101020101" pitchFamily="18" charset="-127"/>
                <a:ea typeface="양재붓꽃체L" panose="02020603020101020101" pitchFamily="18" charset="-127"/>
              </a:rPr>
              <a:t>다시</a:t>
            </a:r>
            <a:r>
              <a:rPr dirty="0">
                <a:latin typeface="양재붓꽃체L" panose="02020603020101020101" pitchFamily="18" charset="-127"/>
                <a:ea typeface="양재붓꽃체L" panose="02020603020101020101" pitchFamily="18" charset="-127"/>
              </a:rPr>
              <a:t> </a:t>
            </a:r>
            <a:r>
              <a:rPr dirty="0" err="1">
                <a:latin typeface="양재붓꽃체L" panose="02020603020101020101" pitchFamily="18" charset="-127"/>
                <a:ea typeface="양재붓꽃체L" panose="02020603020101020101" pitchFamily="18" charset="-127"/>
              </a:rPr>
              <a:t>하는거라</a:t>
            </a:r>
            <a:r>
              <a:rPr dirty="0">
                <a:latin typeface="양재붓꽃체L" panose="02020603020101020101" pitchFamily="18" charset="-127"/>
                <a:ea typeface="양재붓꽃체L" panose="02020603020101020101" pitchFamily="18" charset="-127"/>
              </a:rPr>
              <a:t> </a:t>
            </a:r>
            <a:r>
              <a:rPr dirty="0" err="1">
                <a:latin typeface="양재붓꽃체L" panose="02020603020101020101" pitchFamily="18" charset="-127"/>
                <a:ea typeface="양재붓꽃체L" panose="02020603020101020101" pitchFamily="18" charset="-127"/>
              </a:rPr>
              <a:t>쉬울거라</a:t>
            </a:r>
            <a:r>
              <a:rPr dirty="0">
                <a:latin typeface="양재붓꽃체L" panose="02020603020101020101" pitchFamily="18" charset="-127"/>
                <a:ea typeface="양재붓꽃체L" panose="02020603020101020101" pitchFamily="18" charset="-127"/>
              </a:rPr>
              <a:t> </a:t>
            </a:r>
            <a:r>
              <a:rPr dirty="0" err="1">
                <a:latin typeface="양재붓꽃체L" panose="02020603020101020101" pitchFamily="18" charset="-127"/>
                <a:ea typeface="양재붓꽃체L" panose="02020603020101020101" pitchFamily="18" charset="-127"/>
              </a:rPr>
              <a:t>생각</a:t>
            </a:r>
            <a:r>
              <a:rPr dirty="0">
                <a:latin typeface="양재붓꽃체L" panose="02020603020101020101" pitchFamily="18" charset="-127"/>
                <a:ea typeface="양재붓꽃체L" panose="02020603020101020101" pitchFamily="18" charset="-127"/>
              </a:rPr>
              <a:t> </a:t>
            </a:r>
            <a:r>
              <a:rPr dirty="0" err="1">
                <a:latin typeface="양재붓꽃체L" panose="02020603020101020101" pitchFamily="18" charset="-127"/>
                <a:ea typeface="양재붓꽃체L" panose="02020603020101020101" pitchFamily="18" charset="-127"/>
              </a:rPr>
              <a:t>했는데</a:t>
            </a:r>
            <a:r>
              <a:rPr dirty="0">
                <a:latin typeface="양재붓꽃체L" panose="02020603020101020101" pitchFamily="18" charset="-127"/>
                <a:ea typeface="양재붓꽃체L" panose="02020603020101020101" pitchFamily="18" charset="-127"/>
              </a:rPr>
              <a:t> </a:t>
            </a:r>
            <a:endParaRPr lang="en-US" dirty="0">
              <a:latin typeface="양재붓꽃체L" panose="02020603020101020101" pitchFamily="18" charset="-127"/>
              <a:ea typeface="양재붓꽃체L" panose="02020603020101020101" pitchFamily="18" charset="-127"/>
            </a:endParaRPr>
          </a:p>
          <a:p>
            <a:pPr marL="0" indent="0" algn="l" defTabSz="914400" rtl="0" eaLnBrk="1" latinLnBrk="0" hangingPunct="1">
              <a:lnSpc>
                <a:spcPct val="150000"/>
              </a:lnSpc>
              <a:buFontTx/>
              <a:buNone/>
            </a:pPr>
            <a:r>
              <a:rPr dirty="0" err="1">
                <a:latin typeface="양재붓꽃체L" panose="02020603020101020101" pitchFamily="18" charset="-127"/>
                <a:ea typeface="양재붓꽃체L" panose="02020603020101020101" pitchFamily="18" charset="-127"/>
              </a:rPr>
              <a:t>오류가</a:t>
            </a:r>
            <a:r>
              <a:rPr dirty="0">
                <a:latin typeface="양재붓꽃체L" panose="02020603020101020101" pitchFamily="18" charset="-127"/>
                <a:ea typeface="양재붓꽃체L" panose="02020603020101020101" pitchFamily="18" charset="-127"/>
              </a:rPr>
              <a:t> </a:t>
            </a:r>
            <a:r>
              <a:rPr dirty="0" err="1">
                <a:latin typeface="양재붓꽃체L" panose="02020603020101020101" pitchFamily="18" charset="-127"/>
                <a:ea typeface="양재붓꽃체L" panose="02020603020101020101" pitchFamily="18" charset="-127"/>
              </a:rPr>
              <a:t>계속</a:t>
            </a:r>
            <a:r>
              <a:rPr dirty="0">
                <a:latin typeface="양재붓꽃체L" panose="02020603020101020101" pitchFamily="18" charset="-127"/>
                <a:ea typeface="양재붓꽃체L" panose="02020603020101020101" pitchFamily="18" charset="-127"/>
              </a:rPr>
              <a:t> </a:t>
            </a:r>
            <a:r>
              <a:rPr dirty="0" err="1">
                <a:latin typeface="양재붓꽃체L" panose="02020603020101020101" pitchFamily="18" charset="-127"/>
                <a:ea typeface="양재붓꽃체L" panose="02020603020101020101" pitchFamily="18" charset="-127"/>
              </a:rPr>
              <a:t>생겨서</a:t>
            </a:r>
            <a:r>
              <a:rPr dirty="0">
                <a:latin typeface="양재붓꽃체L" panose="02020603020101020101" pitchFamily="18" charset="-127"/>
                <a:ea typeface="양재붓꽃체L" panose="02020603020101020101" pitchFamily="18" charset="-127"/>
              </a:rPr>
              <a:t> </a:t>
            </a:r>
            <a:r>
              <a:rPr dirty="0" err="1">
                <a:latin typeface="양재붓꽃체L" panose="02020603020101020101" pitchFamily="18" charset="-127"/>
                <a:ea typeface="양재붓꽃체L" panose="02020603020101020101" pitchFamily="18" charset="-127"/>
              </a:rPr>
              <a:t>당황스러운일이</a:t>
            </a:r>
            <a:r>
              <a:rPr dirty="0">
                <a:latin typeface="양재붓꽃체L" panose="02020603020101020101" pitchFamily="18" charset="-127"/>
                <a:ea typeface="양재붓꽃체L" panose="02020603020101020101" pitchFamily="18" charset="-127"/>
              </a:rPr>
              <a:t> </a:t>
            </a:r>
            <a:r>
              <a:rPr dirty="0" err="1">
                <a:latin typeface="양재붓꽃체L" panose="02020603020101020101" pitchFamily="18" charset="-127"/>
                <a:ea typeface="양재붓꽃체L" panose="02020603020101020101" pitchFamily="18" charset="-127"/>
              </a:rPr>
              <a:t>많았습니다</a:t>
            </a:r>
            <a:r>
              <a:rPr dirty="0">
                <a:latin typeface="양재붓꽃체L" panose="02020603020101020101" pitchFamily="18" charset="-127"/>
                <a:ea typeface="양재붓꽃체L" panose="02020603020101020101" pitchFamily="18" charset="-127"/>
              </a:rPr>
              <a:t>.</a:t>
            </a:r>
            <a:endParaRPr lang="en-US" dirty="0">
              <a:latin typeface="양재붓꽃체L" panose="02020603020101020101" pitchFamily="18" charset="-127"/>
              <a:ea typeface="양재붓꽃체L" panose="02020603020101020101" pitchFamily="18" charset="-127"/>
            </a:endParaRPr>
          </a:p>
          <a:p>
            <a:pPr marL="0" indent="0" algn="l" defTabSz="914400" rtl="0" eaLnBrk="1" latinLnBrk="0" hangingPunct="1">
              <a:lnSpc>
                <a:spcPct val="150000"/>
              </a:lnSpc>
              <a:buFontTx/>
              <a:buNone/>
            </a:pPr>
            <a:endParaRPr lang="ko-KR" altLang="en-US" dirty="0">
              <a:latin typeface="양재붓꽃체L" panose="02020603020101020101" pitchFamily="18" charset="-127"/>
              <a:ea typeface="양재붓꽃체L" panose="02020603020101020101" pitchFamily="18" charset="-127"/>
            </a:endParaRPr>
          </a:p>
          <a:p>
            <a:pPr marL="0" indent="0" algn="l" defTabSz="914400" rtl="0" eaLnBrk="1" latinLnBrk="0" hangingPunct="1">
              <a:lnSpc>
                <a:spcPct val="150000"/>
              </a:lnSpc>
              <a:buFontTx/>
              <a:buNone/>
            </a:pPr>
            <a:r>
              <a:rPr dirty="0" err="1">
                <a:latin typeface="양재붓꽃체L" panose="02020603020101020101" pitchFamily="18" charset="-127"/>
                <a:ea typeface="양재붓꽃체L" panose="02020603020101020101" pitchFamily="18" charset="-127"/>
              </a:rPr>
              <a:t>작은</a:t>
            </a:r>
            <a:r>
              <a:rPr dirty="0">
                <a:latin typeface="양재붓꽃체L" panose="02020603020101020101" pitchFamily="18" charset="-127"/>
                <a:ea typeface="양재붓꽃체L" panose="02020603020101020101" pitchFamily="18" charset="-127"/>
              </a:rPr>
              <a:t> </a:t>
            </a:r>
            <a:r>
              <a:rPr dirty="0" err="1">
                <a:latin typeface="양재붓꽃체L" panose="02020603020101020101" pitchFamily="18" charset="-127"/>
                <a:ea typeface="양재붓꽃체L" panose="02020603020101020101" pitchFamily="18" charset="-127"/>
              </a:rPr>
              <a:t>변화를</a:t>
            </a:r>
            <a:r>
              <a:rPr dirty="0">
                <a:latin typeface="양재붓꽃체L" panose="02020603020101020101" pitchFamily="18" charset="-127"/>
                <a:ea typeface="양재붓꽃체L" panose="02020603020101020101" pitchFamily="18" charset="-127"/>
              </a:rPr>
              <a:t> </a:t>
            </a:r>
            <a:r>
              <a:rPr dirty="0" err="1">
                <a:latin typeface="양재붓꽃체L" panose="02020603020101020101" pitchFamily="18" charset="-127"/>
                <a:ea typeface="양재붓꽃체L" panose="02020603020101020101" pitchFamily="18" charset="-127"/>
              </a:rPr>
              <a:t>주고싶어서</a:t>
            </a:r>
            <a:r>
              <a:rPr dirty="0">
                <a:latin typeface="양재붓꽃체L" panose="02020603020101020101" pitchFamily="18" charset="-127"/>
                <a:ea typeface="양재붓꽃체L" panose="02020603020101020101" pitchFamily="18" charset="-127"/>
              </a:rPr>
              <a:t> </a:t>
            </a:r>
            <a:r>
              <a:rPr dirty="0" err="1">
                <a:latin typeface="양재붓꽃체L" panose="02020603020101020101" pitchFamily="18" charset="-127"/>
                <a:ea typeface="양재붓꽃체L" panose="02020603020101020101" pitchFamily="18" charset="-127"/>
              </a:rPr>
              <a:t>리스트에</a:t>
            </a:r>
            <a:r>
              <a:rPr dirty="0">
                <a:latin typeface="양재붓꽃체L" panose="02020603020101020101" pitchFamily="18" charset="-127"/>
                <a:ea typeface="양재붓꽃체L" panose="02020603020101020101" pitchFamily="18" charset="-127"/>
              </a:rPr>
              <a:t> </a:t>
            </a:r>
            <a:r>
              <a:rPr dirty="0" err="1">
                <a:latin typeface="양재붓꽃체L" panose="02020603020101020101" pitchFamily="18" charset="-127"/>
                <a:ea typeface="양재붓꽃체L" panose="02020603020101020101" pitchFamily="18" charset="-127"/>
              </a:rPr>
              <a:t>새글표시를</a:t>
            </a:r>
            <a:r>
              <a:rPr dirty="0">
                <a:latin typeface="양재붓꽃체L" panose="02020603020101020101" pitchFamily="18" charset="-127"/>
                <a:ea typeface="양재붓꽃체L" panose="02020603020101020101" pitchFamily="18" charset="-127"/>
              </a:rPr>
              <a:t> </a:t>
            </a:r>
            <a:r>
              <a:rPr dirty="0" err="1">
                <a:latin typeface="양재붓꽃체L" panose="02020603020101020101" pitchFamily="18" charset="-127"/>
                <a:ea typeface="양재붓꽃체L" panose="02020603020101020101" pitchFamily="18" charset="-127"/>
              </a:rPr>
              <a:t>넣어</a:t>
            </a:r>
            <a:r>
              <a:rPr dirty="0">
                <a:latin typeface="양재붓꽃체L" panose="02020603020101020101" pitchFamily="18" charset="-127"/>
                <a:ea typeface="양재붓꽃체L" panose="02020603020101020101" pitchFamily="18" charset="-127"/>
              </a:rPr>
              <a:t> </a:t>
            </a:r>
            <a:r>
              <a:rPr dirty="0" err="1">
                <a:latin typeface="양재붓꽃체L" panose="02020603020101020101" pitchFamily="18" charset="-127"/>
                <a:ea typeface="양재붓꽃체L" panose="02020603020101020101" pitchFamily="18" charset="-127"/>
              </a:rPr>
              <a:t>봤는데</a:t>
            </a:r>
            <a:r>
              <a:rPr dirty="0">
                <a:latin typeface="양재붓꽃체L" panose="02020603020101020101" pitchFamily="18" charset="-127"/>
                <a:ea typeface="양재붓꽃체L" panose="02020603020101020101" pitchFamily="18" charset="-127"/>
              </a:rPr>
              <a:t> </a:t>
            </a:r>
            <a:endParaRPr lang="en-US" dirty="0">
              <a:latin typeface="양재붓꽃체L" panose="02020603020101020101" pitchFamily="18" charset="-127"/>
              <a:ea typeface="양재붓꽃체L" panose="02020603020101020101" pitchFamily="18" charset="-127"/>
            </a:endParaRPr>
          </a:p>
          <a:p>
            <a:pPr marL="0" indent="0" algn="l" defTabSz="914400" rtl="0" eaLnBrk="1" latinLnBrk="0" hangingPunct="1">
              <a:lnSpc>
                <a:spcPct val="150000"/>
              </a:lnSpc>
              <a:buFontTx/>
              <a:buNone/>
            </a:pPr>
            <a:r>
              <a:rPr dirty="0" err="1">
                <a:latin typeface="양재붓꽃체L" panose="02020603020101020101" pitchFamily="18" charset="-127"/>
                <a:ea typeface="양재붓꽃체L" panose="02020603020101020101" pitchFamily="18" charset="-127"/>
              </a:rPr>
              <a:t>처음</a:t>
            </a:r>
            <a:r>
              <a:rPr dirty="0">
                <a:latin typeface="양재붓꽃체L" panose="02020603020101020101" pitchFamily="18" charset="-127"/>
                <a:ea typeface="양재붓꽃체L" panose="02020603020101020101" pitchFamily="18" charset="-127"/>
              </a:rPr>
              <a:t> </a:t>
            </a:r>
            <a:r>
              <a:rPr dirty="0" err="1">
                <a:latin typeface="양재붓꽃체L" panose="02020603020101020101" pitchFamily="18" charset="-127"/>
                <a:ea typeface="양재붓꽃체L" panose="02020603020101020101" pitchFamily="18" charset="-127"/>
              </a:rPr>
              <a:t>생각은</a:t>
            </a:r>
            <a:r>
              <a:rPr dirty="0">
                <a:latin typeface="양재붓꽃체L" panose="02020603020101020101" pitchFamily="18" charset="-127"/>
                <a:ea typeface="양재붓꽃체L" panose="02020603020101020101" pitchFamily="18" charset="-127"/>
              </a:rPr>
              <a:t> </a:t>
            </a:r>
            <a:r>
              <a:rPr dirty="0" err="1">
                <a:latin typeface="양재붓꽃체L" panose="02020603020101020101" pitchFamily="18" charset="-127"/>
                <a:ea typeface="양재붓꽃체L" panose="02020603020101020101" pitchFamily="18" charset="-127"/>
              </a:rPr>
              <a:t>단순하게</a:t>
            </a:r>
            <a:r>
              <a:rPr dirty="0">
                <a:latin typeface="양재붓꽃체L" panose="02020603020101020101" pitchFamily="18" charset="-127"/>
                <a:ea typeface="양재붓꽃체L" panose="02020603020101020101" pitchFamily="18" charset="-127"/>
              </a:rPr>
              <a:t> </a:t>
            </a:r>
            <a:r>
              <a:rPr dirty="0" err="1">
                <a:latin typeface="양재붓꽃체L" panose="02020603020101020101" pitchFamily="18" charset="-127"/>
                <a:ea typeface="양재붓꽃체L" panose="02020603020101020101" pitchFamily="18" charset="-127"/>
              </a:rPr>
              <a:t>이미지만</a:t>
            </a:r>
            <a:r>
              <a:rPr dirty="0">
                <a:latin typeface="양재붓꽃체L" panose="02020603020101020101" pitchFamily="18" charset="-127"/>
                <a:ea typeface="양재붓꽃체L" panose="02020603020101020101" pitchFamily="18" charset="-127"/>
              </a:rPr>
              <a:t> </a:t>
            </a:r>
            <a:r>
              <a:rPr dirty="0" err="1">
                <a:latin typeface="양재붓꽃체L" panose="02020603020101020101" pitchFamily="18" charset="-127"/>
                <a:ea typeface="양재붓꽃체L" panose="02020603020101020101" pitchFamily="18" charset="-127"/>
              </a:rPr>
              <a:t>띄우면</a:t>
            </a:r>
            <a:r>
              <a:rPr dirty="0">
                <a:latin typeface="양재붓꽃체L" panose="02020603020101020101" pitchFamily="18" charset="-127"/>
                <a:ea typeface="양재붓꽃체L" panose="02020603020101020101" pitchFamily="18" charset="-127"/>
              </a:rPr>
              <a:t> </a:t>
            </a:r>
            <a:r>
              <a:rPr dirty="0" err="1">
                <a:latin typeface="양재붓꽃체L" panose="02020603020101020101" pitchFamily="18" charset="-127"/>
                <a:ea typeface="양재붓꽃체L" panose="02020603020101020101" pitchFamily="18" charset="-127"/>
              </a:rPr>
              <a:t>되는줄</a:t>
            </a:r>
            <a:r>
              <a:rPr dirty="0">
                <a:latin typeface="양재붓꽃체L" panose="02020603020101020101" pitchFamily="18" charset="-127"/>
                <a:ea typeface="양재붓꽃체L" panose="02020603020101020101" pitchFamily="18" charset="-127"/>
              </a:rPr>
              <a:t> </a:t>
            </a:r>
            <a:r>
              <a:rPr dirty="0" err="1">
                <a:latin typeface="양재붓꽃체L" panose="02020603020101020101" pitchFamily="18" charset="-127"/>
                <a:ea typeface="양재붓꽃체L" panose="02020603020101020101" pitchFamily="18" charset="-127"/>
              </a:rPr>
              <a:t>알고</a:t>
            </a:r>
            <a:r>
              <a:rPr dirty="0">
                <a:latin typeface="양재붓꽃체L" panose="02020603020101020101" pitchFamily="18" charset="-127"/>
                <a:ea typeface="양재붓꽃체L" panose="02020603020101020101" pitchFamily="18" charset="-127"/>
              </a:rPr>
              <a:t> </a:t>
            </a:r>
            <a:r>
              <a:rPr dirty="0" err="1">
                <a:latin typeface="양재붓꽃체L" panose="02020603020101020101" pitchFamily="18" charset="-127"/>
                <a:ea typeface="양재붓꽃체L" panose="02020603020101020101" pitchFamily="18" charset="-127"/>
              </a:rPr>
              <a:t>쉬울것</a:t>
            </a:r>
            <a:r>
              <a:rPr dirty="0">
                <a:latin typeface="양재붓꽃체L" panose="02020603020101020101" pitchFamily="18" charset="-127"/>
                <a:ea typeface="양재붓꽃체L" panose="02020603020101020101" pitchFamily="18" charset="-127"/>
              </a:rPr>
              <a:t> </a:t>
            </a:r>
            <a:r>
              <a:rPr dirty="0" err="1">
                <a:latin typeface="양재붓꽃체L" panose="02020603020101020101" pitchFamily="18" charset="-127"/>
                <a:ea typeface="양재붓꽃체L" panose="02020603020101020101" pitchFamily="18" charset="-127"/>
              </a:rPr>
              <a:t>같았는데</a:t>
            </a:r>
            <a:r>
              <a:rPr dirty="0">
                <a:latin typeface="양재붓꽃체L" panose="02020603020101020101" pitchFamily="18" charset="-127"/>
                <a:ea typeface="양재붓꽃체L" panose="02020603020101020101" pitchFamily="18" charset="-127"/>
              </a:rPr>
              <a:t> </a:t>
            </a:r>
            <a:endParaRPr lang="en-US" dirty="0">
              <a:latin typeface="양재붓꽃체L" panose="02020603020101020101" pitchFamily="18" charset="-127"/>
              <a:ea typeface="양재붓꽃체L" panose="02020603020101020101" pitchFamily="18" charset="-127"/>
            </a:endParaRPr>
          </a:p>
          <a:p>
            <a:pPr marL="0" indent="0" algn="l" defTabSz="914400" rtl="0" eaLnBrk="1" latinLnBrk="0" hangingPunct="1">
              <a:lnSpc>
                <a:spcPct val="150000"/>
              </a:lnSpc>
              <a:buFontTx/>
              <a:buNone/>
            </a:pPr>
            <a:r>
              <a:rPr dirty="0" err="1">
                <a:latin typeface="양재붓꽃체L" panose="02020603020101020101" pitchFamily="18" charset="-127"/>
                <a:ea typeface="양재붓꽃체L" panose="02020603020101020101" pitchFamily="18" charset="-127"/>
              </a:rPr>
              <a:t>생각대로</a:t>
            </a:r>
            <a:r>
              <a:rPr dirty="0">
                <a:latin typeface="양재붓꽃체L" panose="02020603020101020101" pitchFamily="18" charset="-127"/>
                <a:ea typeface="양재붓꽃체L" panose="02020603020101020101" pitchFamily="18" charset="-127"/>
              </a:rPr>
              <a:t> </a:t>
            </a:r>
            <a:r>
              <a:rPr dirty="0" err="1">
                <a:latin typeface="양재붓꽃체L" panose="02020603020101020101" pitchFamily="18" charset="-127"/>
                <a:ea typeface="양재붓꽃체L" panose="02020603020101020101" pitchFamily="18" charset="-127"/>
              </a:rPr>
              <a:t>안돼서</a:t>
            </a:r>
            <a:r>
              <a:rPr dirty="0">
                <a:latin typeface="양재붓꽃체L" panose="02020603020101020101" pitchFamily="18" charset="-127"/>
                <a:ea typeface="양재붓꽃체L" panose="02020603020101020101" pitchFamily="18" charset="-127"/>
              </a:rPr>
              <a:t> </a:t>
            </a:r>
            <a:r>
              <a:rPr dirty="0" err="1">
                <a:latin typeface="양재붓꽃체L" panose="02020603020101020101" pitchFamily="18" charset="-127"/>
                <a:ea typeface="양재붓꽃체L" panose="02020603020101020101" pitchFamily="18" charset="-127"/>
              </a:rPr>
              <a:t>시간이</a:t>
            </a:r>
            <a:r>
              <a:rPr dirty="0">
                <a:latin typeface="양재붓꽃체L" panose="02020603020101020101" pitchFamily="18" charset="-127"/>
                <a:ea typeface="양재붓꽃체L" panose="02020603020101020101" pitchFamily="18" charset="-127"/>
              </a:rPr>
              <a:t> </a:t>
            </a:r>
            <a:r>
              <a:rPr dirty="0" err="1">
                <a:latin typeface="양재붓꽃체L" panose="02020603020101020101" pitchFamily="18" charset="-127"/>
                <a:ea typeface="양재붓꽃체L" panose="02020603020101020101" pitchFamily="18" charset="-127"/>
              </a:rPr>
              <a:t>많이</a:t>
            </a:r>
            <a:r>
              <a:rPr dirty="0">
                <a:latin typeface="양재붓꽃체L" panose="02020603020101020101" pitchFamily="18" charset="-127"/>
                <a:ea typeface="양재붓꽃체L" panose="02020603020101020101" pitchFamily="18" charset="-127"/>
              </a:rPr>
              <a:t> </a:t>
            </a:r>
            <a:r>
              <a:rPr dirty="0" err="1">
                <a:latin typeface="양재붓꽃체L" panose="02020603020101020101" pitchFamily="18" charset="-127"/>
                <a:ea typeface="양재붓꽃체L" panose="02020603020101020101" pitchFamily="18" charset="-127"/>
              </a:rPr>
              <a:t>걸렸습니다</a:t>
            </a:r>
            <a:r>
              <a:rPr dirty="0">
                <a:latin typeface="양재붓꽃체L" panose="02020603020101020101" pitchFamily="18" charset="-127"/>
                <a:ea typeface="양재붓꽃체L" panose="02020603020101020101" pitchFamily="18" charset="-127"/>
              </a:rPr>
              <a:t>. </a:t>
            </a:r>
            <a:endParaRPr lang="en-US" dirty="0">
              <a:latin typeface="양재붓꽃체L" panose="02020603020101020101" pitchFamily="18" charset="-127"/>
              <a:ea typeface="양재붓꽃체L" panose="02020603020101020101" pitchFamily="18" charset="-127"/>
            </a:endParaRPr>
          </a:p>
          <a:p>
            <a:pPr marL="0" indent="0" algn="l" defTabSz="914400" rtl="0" eaLnBrk="1" latinLnBrk="0" hangingPunct="1">
              <a:lnSpc>
                <a:spcPct val="150000"/>
              </a:lnSpc>
              <a:buFontTx/>
              <a:buNone/>
            </a:pPr>
            <a:endParaRPr lang="en-US" dirty="0">
              <a:latin typeface="양재붓꽃체L" panose="02020603020101020101" pitchFamily="18" charset="-127"/>
              <a:ea typeface="양재붓꽃체L" panose="02020603020101020101" pitchFamily="18" charset="-127"/>
            </a:endParaRPr>
          </a:p>
          <a:p>
            <a:pPr marL="0" indent="0" algn="l" defTabSz="914400" rtl="0" eaLnBrk="1" latinLnBrk="0" hangingPunct="1">
              <a:lnSpc>
                <a:spcPct val="150000"/>
              </a:lnSpc>
              <a:buFontTx/>
              <a:buNone/>
            </a:pPr>
            <a:r>
              <a:rPr dirty="0" err="1">
                <a:latin typeface="양재붓꽃체L" panose="02020603020101020101" pitchFamily="18" charset="-127"/>
                <a:ea typeface="양재붓꽃체L" panose="02020603020101020101" pitchFamily="18" charset="-127"/>
              </a:rPr>
              <a:t>해결하고</a:t>
            </a:r>
            <a:r>
              <a:rPr dirty="0">
                <a:latin typeface="양재붓꽃체L" panose="02020603020101020101" pitchFamily="18" charset="-127"/>
                <a:ea typeface="양재붓꽃체L" panose="02020603020101020101" pitchFamily="18" charset="-127"/>
              </a:rPr>
              <a:t> </a:t>
            </a:r>
            <a:r>
              <a:rPr dirty="0" err="1">
                <a:latin typeface="양재붓꽃체L" panose="02020603020101020101" pitchFamily="18" charset="-127"/>
                <a:ea typeface="양재붓꽃체L" panose="02020603020101020101" pitchFamily="18" charset="-127"/>
              </a:rPr>
              <a:t>나니</a:t>
            </a:r>
            <a:r>
              <a:rPr dirty="0">
                <a:latin typeface="양재붓꽃체L" panose="02020603020101020101" pitchFamily="18" charset="-127"/>
                <a:ea typeface="양재붓꽃체L" panose="02020603020101020101" pitchFamily="18" charset="-127"/>
              </a:rPr>
              <a:t> </a:t>
            </a:r>
            <a:r>
              <a:rPr dirty="0" err="1">
                <a:latin typeface="양재붓꽃체L" panose="02020603020101020101" pitchFamily="18" charset="-127"/>
                <a:ea typeface="양재붓꽃체L" panose="02020603020101020101" pitchFamily="18" charset="-127"/>
              </a:rPr>
              <a:t>쉬운걸</a:t>
            </a:r>
            <a:r>
              <a:rPr dirty="0">
                <a:latin typeface="양재붓꽃체L" panose="02020603020101020101" pitchFamily="18" charset="-127"/>
                <a:ea typeface="양재붓꽃체L" panose="02020603020101020101" pitchFamily="18" charset="-127"/>
              </a:rPr>
              <a:t> </a:t>
            </a:r>
            <a:r>
              <a:rPr dirty="0" err="1">
                <a:latin typeface="양재붓꽃체L" panose="02020603020101020101" pitchFamily="18" charset="-127"/>
                <a:ea typeface="양재붓꽃체L" panose="02020603020101020101" pitchFamily="18" charset="-127"/>
              </a:rPr>
              <a:t>너무</a:t>
            </a:r>
            <a:r>
              <a:rPr dirty="0">
                <a:latin typeface="양재붓꽃체L" panose="02020603020101020101" pitchFamily="18" charset="-127"/>
                <a:ea typeface="양재붓꽃체L" panose="02020603020101020101" pitchFamily="18" charset="-127"/>
              </a:rPr>
              <a:t> </a:t>
            </a:r>
            <a:r>
              <a:rPr dirty="0" err="1">
                <a:latin typeface="양재붓꽃체L" panose="02020603020101020101" pitchFamily="18" charset="-127"/>
                <a:ea typeface="양재붓꽃체L" panose="02020603020101020101" pitchFamily="18" charset="-127"/>
              </a:rPr>
              <a:t>어렵게</a:t>
            </a:r>
            <a:r>
              <a:rPr dirty="0">
                <a:latin typeface="양재붓꽃체L" panose="02020603020101020101" pitchFamily="18" charset="-127"/>
                <a:ea typeface="양재붓꽃체L" panose="02020603020101020101" pitchFamily="18" charset="-127"/>
              </a:rPr>
              <a:t> </a:t>
            </a:r>
            <a:r>
              <a:rPr dirty="0" err="1">
                <a:latin typeface="양재붓꽃체L" panose="02020603020101020101" pitchFamily="18" charset="-127"/>
                <a:ea typeface="양재붓꽃체L" panose="02020603020101020101" pitchFamily="18" charset="-127"/>
              </a:rPr>
              <a:t>돌아</a:t>
            </a:r>
            <a:r>
              <a:rPr dirty="0">
                <a:latin typeface="양재붓꽃체L" panose="02020603020101020101" pitchFamily="18" charset="-127"/>
                <a:ea typeface="양재붓꽃체L" panose="02020603020101020101" pitchFamily="18" charset="-127"/>
              </a:rPr>
              <a:t> </a:t>
            </a:r>
            <a:r>
              <a:rPr dirty="0" err="1">
                <a:latin typeface="양재붓꽃체L" panose="02020603020101020101" pitchFamily="18" charset="-127"/>
                <a:ea typeface="양재붓꽃체L" panose="02020603020101020101" pitchFamily="18" charset="-127"/>
              </a:rPr>
              <a:t>왔구나</a:t>
            </a:r>
            <a:r>
              <a:rPr dirty="0">
                <a:latin typeface="양재붓꽃체L" panose="02020603020101020101" pitchFamily="18" charset="-127"/>
                <a:ea typeface="양재붓꽃체L" panose="02020603020101020101" pitchFamily="18" charset="-127"/>
              </a:rPr>
              <a:t> </a:t>
            </a:r>
            <a:r>
              <a:rPr dirty="0" err="1">
                <a:latin typeface="양재붓꽃체L" panose="02020603020101020101" pitchFamily="18" charset="-127"/>
                <a:ea typeface="양재붓꽃체L" panose="02020603020101020101" pitchFamily="18" charset="-127"/>
              </a:rPr>
              <a:t>싶었습니다</a:t>
            </a:r>
            <a:r>
              <a:rPr dirty="0">
                <a:latin typeface="양재붓꽃체L" panose="02020603020101020101" pitchFamily="18" charset="-127"/>
                <a:ea typeface="양재붓꽃체L" panose="02020603020101020101" pitchFamily="18" charset="-127"/>
              </a:rPr>
              <a:t>.</a:t>
            </a:r>
            <a:endParaRPr lang="ko-KR" altLang="en-US" dirty="0">
              <a:latin typeface="양재붓꽃체L" panose="02020603020101020101" pitchFamily="18" charset="-127"/>
              <a:ea typeface="양재붓꽃체L" panose="02020603020101020101" pitchFamily="18" charset="-127"/>
            </a:endParaRPr>
          </a:p>
          <a:p>
            <a:pPr marL="0" indent="0" algn="l" defTabSz="914400" rtl="0" eaLnBrk="1" latinLnBrk="0" hangingPunct="1">
              <a:lnSpc>
                <a:spcPct val="150000"/>
              </a:lnSpc>
              <a:buFontTx/>
              <a:buNone/>
            </a:pPr>
            <a:r>
              <a:rPr dirty="0" err="1">
                <a:latin typeface="양재붓꽃체L" panose="02020603020101020101" pitchFamily="18" charset="-127"/>
                <a:ea typeface="양재붓꽃체L" panose="02020603020101020101" pitchFamily="18" charset="-127"/>
              </a:rPr>
              <a:t>아직</a:t>
            </a:r>
            <a:r>
              <a:rPr dirty="0">
                <a:latin typeface="양재붓꽃체L" panose="02020603020101020101" pitchFamily="18" charset="-127"/>
                <a:ea typeface="양재붓꽃체L" panose="02020603020101020101" pitchFamily="18" charset="-127"/>
              </a:rPr>
              <a:t> </a:t>
            </a:r>
            <a:r>
              <a:rPr dirty="0" err="1">
                <a:latin typeface="양재붓꽃체L" panose="02020603020101020101" pitchFamily="18" charset="-127"/>
                <a:ea typeface="양재붓꽃체L" panose="02020603020101020101" pitchFamily="18" charset="-127"/>
              </a:rPr>
              <a:t>익숙해지려면</a:t>
            </a:r>
            <a:r>
              <a:rPr dirty="0">
                <a:latin typeface="양재붓꽃체L" panose="02020603020101020101" pitchFamily="18" charset="-127"/>
                <a:ea typeface="양재붓꽃체L" panose="02020603020101020101" pitchFamily="18" charset="-127"/>
              </a:rPr>
              <a:t> </a:t>
            </a:r>
            <a:r>
              <a:rPr dirty="0" err="1">
                <a:latin typeface="양재붓꽃체L" panose="02020603020101020101" pitchFamily="18" charset="-127"/>
                <a:ea typeface="양재붓꽃체L" panose="02020603020101020101" pitchFamily="18" charset="-127"/>
              </a:rPr>
              <a:t>좀더</a:t>
            </a:r>
            <a:r>
              <a:rPr dirty="0">
                <a:latin typeface="양재붓꽃체L" panose="02020603020101020101" pitchFamily="18" charset="-127"/>
                <a:ea typeface="양재붓꽃체L" panose="02020603020101020101" pitchFamily="18" charset="-127"/>
              </a:rPr>
              <a:t> </a:t>
            </a:r>
            <a:r>
              <a:rPr dirty="0" err="1">
                <a:latin typeface="양재붓꽃체L" panose="02020603020101020101" pitchFamily="18" charset="-127"/>
                <a:ea typeface="양재붓꽃체L" panose="02020603020101020101" pitchFamily="18" charset="-127"/>
              </a:rPr>
              <a:t>반복해</a:t>
            </a:r>
            <a:r>
              <a:rPr dirty="0">
                <a:latin typeface="양재붓꽃체L" panose="02020603020101020101" pitchFamily="18" charset="-127"/>
                <a:ea typeface="양재붓꽃체L" panose="02020603020101020101" pitchFamily="18" charset="-127"/>
              </a:rPr>
              <a:t> </a:t>
            </a:r>
            <a:r>
              <a:rPr dirty="0" err="1">
                <a:latin typeface="양재붓꽃체L" panose="02020603020101020101" pitchFamily="18" charset="-127"/>
                <a:ea typeface="양재붓꽃체L" panose="02020603020101020101" pitchFamily="18" charset="-127"/>
              </a:rPr>
              <a:t>봐야</a:t>
            </a:r>
            <a:r>
              <a:rPr dirty="0">
                <a:latin typeface="양재붓꽃체L" panose="02020603020101020101" pitchFamily="18" charset="-127"/>
                <a:ea typeface="양재붓꽃체L" panose="02020603020101020101" pitchFamily="18" charset="-127"/>
              </a:rPr>
              <a:t> 할</a:t>
            </a:r>
            <a:r>
              <a:rPr lang="en-US" dirty="0">
                <a:latin typeface="양재붓꽃체L" panose="02020603020101020101" pitchFamily="18" charset="-127"/>
                <a:ea typeface="양재붓꽃체L" panose="02020603020101020101" pitchFamily="18" charset="-127"/>
              </a:rPr>
              <a:t> </a:t>
            </a:r>
            <a:r>
              <a:rPr dirty="0">
                <a:latin typeface="양재붓꽃체L" panose="02020603020101020101" pitchFamily="18" charset="-127"/>
                <a:ea typeface="양재붓꽃체L" panose="02020603020101020101" pitchFamily="18" charset="-127"/>
              </a:rPr>
              <a:t>것 </a:t>
            </a:r>
            <a:r>
              <a:rPr dirty="0" err="1">
                <a:latin typeface="양재붓꽃체L" panose="02020603020101020101" pitchFamily="18" charset="-127"/>
                <a:ea typeface="양재붓꽃체L" panose="02020603020101020101" pitchFamily="18" charset="-127"/>
              </a:rPr>
              <a:t>같다</a:t>
            </a:r>
            <a:r>
              <a:rPr dirty="0">
                <a:latin typeface="양재붓꽃체L" panose="02020603020101020101" pitchFamily="18" charset="-127"/>
                <a:ea typeface="양재붓꽃체L" panose="02020603020101020101" pitchFamily="18" charset="-127"/>
              </a:rPr>
              <a:t> </a:t>
            </a:r>
            <a:r>
              <a:rPr dirty="0" err="1">
                <a:latin typeface="양재붓꽃체L" panose="02020603020101020101" pitchFamily="18" charset="-127"/>
                <a:ea typeface="양재붓꽃체L" panose="02020603020101020101" pitchFamily="18" charset="-127"/>
              </a:rPr>
              <a:t>생각했습니다</a:t>
            </a:r>
            <a:r>
              <a:rPr dirty="0">
                <a:latin typeface="양재붓꽃체L" panose="02020603020101020101" pitchFamily="18" charset="-127"/>
                <a:ea typeface="양재붓꽃체L" panose="02020603020101020101" pitchFamily="18" charset="-127"/>
              </a:rPr>
              <a:t>.</a:t>
            </a:r>
            <a:endParaRPr lang="ko-KR" altLang="en-US" dirty="0">
              <a:latin typeface="양재붓꽃체L" panose="02020603020101020101" pitchFamily="18" charset="-127"/>
              <a:ea typeface="양재붓꽃체L" panose="02020603020101020101" pitchFamily="18" charset="-127"/>
            </a:endParaRPr>
          </a:p>
        </p:txBody>
      </p:sp>
      <p:cxnSp>
        <p:nvCxnSpPr>
          <p:cNvPr id="22" name="도형 23"/>
          <p:cNvCxnSpPr/>
          <p:nvPr/>
        </p:nvCxnSpPr>
        <p:spPr>
          <a:xfrm>
            <a:off x="139700" y="491490"/>
            <a:ext cx="1994535" cy="635"/>
          </a:xfrm>
          <a:prstGeom prst="straightConnector1">
            <a:avLst/>
          </a:prstGeom>
          <a:noFill/>
          <a:ln w="9525" cap="flat" cmpd="sng">
            <a:solidFill>
              <a:schemeClr val="tx1">
                <a:lumMod val="50000"/>
                <a:lumOff val="50000"/>
              </a:schemeClr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텍스트 상자 24"/>
          <p:cNvSpPr txBox="1">
            <a:spLocks/>
          </p:cNvSpPr>
          <p:nvPr/>
        </p:nvSpPr>
        <p:spPr>
          <a:xfrm>
            <a:off x="101600" y="158115"/>
            <a:ext cx="2134870" cy="30861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>
                <a:latin typeface="Adobe 고딕 Std B" charset="0"/>
                <a:ea typeface="Adobe 고딕 Std B" charset="0"/>
              </a:rPr>
              <a:t>Team1 </a:t>
            </a:r>
            <a:r>
              <a:rPr lang="ko-KR" altLang="en-US" dirty="0">
                <a:latin typeface="Adobe 고딕 Std B" charset="0"/>
                <a:ea typeface="Adobe 고딕 Std B" charset="0"/>
              </a:rPr>
              <a:t>파워포인트</a:t>
            </a:r>
          </a:p>
        </p:txBody>
      </p:sp>
      <p:sp>
        <p:nvSpPr>
          <p:cNvPr id="24" name="텍스트 상자 25"/>
          <p:cNvSpPr txBox="1">
            <a:spLocks/>
          </p:cNvSpPr>
          <p:nvPr/>
        </p:nvSpPr>
        <p:spPr>
          <a:xfrm>
            <a:off x="984250" y="652145"/>
            <a:ext cx="1252220" cy="58420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r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3200" b="1">
                <a:solidFill>
                  <a:schemeClr val="tx1">
                    <a:lumMod val="65000"/>
                    <a:lumOff val="35000"/>
                  </a:schemeClr>
                </a:solidFill>
              </a:rPr>
              <a:t>-</a:t>
            </a:r>
            <a:endParaRPr lang="ko-KR" altLang="en-US" sz="3200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5" name="텍스트 상자 26"/>
          <p:cNvSpPr txBox="1">
            <a:spLocks/>
          </p:cNvSpPr>
          <p:nvPr/>
        </p:nvSpPr>
        <p:spPr>
          <a:xfrm>
            <a:off x="2263775" y="645160"/>
            <a:ext cx="3724910" cy="55372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3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개발 후기</a:t>
            </a:r>
          </a:p>
        </p:txBody>
      </p:sp>
      <p:sp>
        <p:nvSpPr>
          <p:cNvPr id="8" name="텍스트 상자 21">
            <a:extLst>
              <a:ext uri="{FF2B5EF4-FFF2-40B4-BE49-F238E27FC236}">
                <a16:creationId xmlns:a16="http://schemas.microsoft.com/office/drawing/2014/main" id="{DB0AA8E3-4389-4633-9FCE-DE7480394E40}"/>
              </a:ext>
            </a:extLst>
          </p:cNvPr>
          <p:cNvSpPr txBox="1">
            <a:spLocks/>
          </p:cNvSpPr>
          <p:nvPr/>
        </p:nvSpPr>
        <p:spPr>
          <a:xfrm>
            <a:off x="2289175" y="1181100"/>
            <a:ext cx="3554730" cy="32258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5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4</a:t>
            </a:r>
            <a:r>
              <a:rPr lang="ko-KR" sz="15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</a:t>
            </a:r>
            <a:r>
              <a:rPr lang="ko-KR" altLang="en-US" sz="15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백재근</a:t>
            </a:r>
            <a:endParaRPr lang="ko-KR" altLang="en-US" sz="15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 0"/>
          <p:cNvSpPr>
            <a:spLocks/>
          </p:cNvSpPr>
          <p:nvPr/>
        </p:nvSpPr>
        <p:spPr>
          <a:xfrm>
            <a:off x="0" y="0"/>
            <a:ext cx="12193270" cy="1639570"/>
          </a:xfrm>
          <a:prstGeom prst="rect">
            <a:avLst/>
          </a:prstGeom>
          <a:solidFill>
            <a:schemeClr val="lt2"/>
          </a:solidFill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 b="0" i="0" strike="noStrike" cap="none">
              <a:solidFill>
                <a:schemeClr val="lt1"/>
              </a:solidFill>
              <a:latin typeface="Arial" charset="0"/>
              <a:ea typeface="Arial" charset="0"/>
            </a:endParaRPr>
          </a:p>
        </p:txBody>
      </p:sp>
      <p:cxnSp>
        <p:nvCxnSpPr>
          <p:cNvPr id="22" name="도형 23"/>
          <p:cNvCxnSpPr/>
          <p:nvPr/>
        </p:nvCxnSpPr>
        <p:spPr>
          <a:xfrm>
            <a:off x="139700" y="491490"/>
            <a:ext cx="1994535" cy="635"/>
          </a:xfrm>
          <a:prstGeom prst="straightConnector1">
            <a:avLst/>
          </a:prstGeom>
          <a:noFill/>
          <a:ln w="9525" cap="flat" cmpd="sng">
            <a:solidFill>
              <a:schemeClr val="tx1">
                <a:lumMod val="50000"/>
                <a:lumOff val="50000"/>
              </a:schemeClr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텍스트 상자 24"/>
          <p:cNvSpPr txBox="1">
            <a:spLocks/>
          </p:cNvSpPr>
          <p:nvPr/>
        </p:nvSpPr>
        <p:spPr>
          <a:xfrm>
            <a:off x="101600" y="158115"/>
            <a:ext cx="2134870" cy="30861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>
                <a:latin typeface="Adobe 고딕 Std B" charset="0"/>
                <a:ea typeface="Adobe 고딕 Std B" charset="0"/>
              </a:rPr>
              <a:t>Team1 </a:t>
            </a:r>
            <a:r>
              <a:rPr lang="ko-KR" altLang="en-US" dirty="0">
                <a:latin typeface="Adobe 고딕 Std B" charset="0"/>
                <a:ea typeface="Adobe 고딕 Std B" charset="0"/>
              </a:rPr>
              <a:t>파워포인트</a:t>
            </a:r>
          </a:p>
        </p:txBody>
      </p:sp>
      <p:sp>
        <p:nvSpPr>
          <p:cNvPr id="24" name="텍스트 상자 25"/>
          <p:cNvSpPr txBox="1">
            <a:spLocks/>
          </p:cNvSpPr>
          <p:nvPr/>
        </p:nvSpPr>
        <p:spPr>
          <a:xfrm>
            <a:off x="984250" y="652145"/>
            <a:ext cx="1252220" cy="58420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r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3200" b="1">
                <a:solidFill>
                  <a:schemeClr val="tx1">
                    <a:lumMod val="65000"/>
                    <a:lumOff val="35000"/>
                  </a:schemeClr>
                </a:solidFill>
              </a:rPr>
              <a:t>-</a:t>
            </a:r>
            <a:endParaRPr lang="ko-KR" altLang="en-US" sz="3200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5" name="텍스트 상자 26"/>
          <p:cNvSpPr txBox="1">
            <a:spLocks/>
          </p:cNvSpPr>
          <p:nvPr/>
        </p:nvSpPr>
        <p:spPr>
          <a:xfrm>
            <a:off x="2263775" y="645160"/>
            <a:ext cx="3724910" cy="55372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3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개발 후기</a:t>
            </a:r>
          </a:p>
        </p:txBody>
      </p:sp>
      <p:sp>
        <p:nvSpPr>
          <p:cNvPr id="8" name="텍스트 상자 21">
            <a:extLst>
              <a:ext uri="{FF2B5EF4-FFF2-40B4-BE49-F238E27FC236}">
                <a16:creationId xmlns:a16="http://schemas.microsoft.com/office/drawing/2014/main" id="{DB0AA8E3-4389-4633-9FCE-DE7480394E40}"/>
              </a:ext>
            </a:extLst>
          </p:cNvPr>
          <p:cNvSpPr txBox="1">
            <a:spLocks/>
          </p:cNvSpPr>
          <p:nvPr/>
        </p:nvSpPr>
        <p:spPr>
          <a:xfrm>
            <a:off x="2289175" y="1181100"/>
            <a:ext cx="3554730" cy="32258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5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5</a:t>
            </a:r>
            <a:r>
              <a:rPr lang="ko-KR" sz="15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</a:t>
            </a:r>
            <a:r>
              <a:rPr lang="ko-KR" altLang="en-US" sz="15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이정훈</a:t>
            </a:r>
          </a:p>
        </p:txBody>
      </p:sp>
      <p:sp>
        <p:nvSpPr>
          <p:cNvPr id="9" name="Google Shape;592;g1155bea9381_1_319">
            <a:extLst>
              <a:ext uri="{FF2B5EF4-FFF2-40B4-BE49-F238E27FC236}">
                <a16:creationId xmlns:a16="http://schemas.microsoft.com/office/drawing/2014/main" id="{4DFF52EA-A0B0-4CDA-96C8-488EC8188A13}"/>
              </a:ext>
            </a:extLst>
          </p:cNvPr>
          <p:cNvSpPr txBox="1"/>
          <p:nvPr/>
        </p:nvSpPr>
        <p:spPr>
          <a:xfrm>
            <a:off x="1663255" y="2284730"/>
            <a:ext cx="9428298" cy="2769959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양재붓꽃체L" panose="02020603020101020101" pitchFamily="18" charset="-127"/>
                <a:ea typeface="양재붓꽃체L" panose="02020603020101020101" pitchFamily="18" charset="-127"/>
              </a:rPr>
              <a:t>초기에 혼자 개발하려고 하였으나</a:t>
            </a:r>
            <a:r>
              <a:rPr lang="en-US" altLang="ko-KR" dirty="0">
                <a:latin typeface="양재붓꽃체L" panose="02020603020101020101" pitchFamily="18" charset="-127"/>
                <a:ea typeface="양재붓꽃체L" panose="02020603020101020101" pitchFamily="18" charset="-127"/>
              </a:rPr>
              <a:t>, </a:t>
            </a:r>
            <a:r>
              <a:rPr lang="ko-KR" altLang="en-US" dirty="0">
                <a:latin typeface="양재붓꽃체L" panose="02020603020101020101" pitchFamily="18" charset="-127"/>
                <a:ea typeface="양재붓꽃체L" panose="02020603020101020101" pitchFamily="18" charset="-127"/>
              </a:rPr>
              <a:t>보통 개발은 팀으로 이루어지기에 팀 프로젝트로 전향을 하였습니다</a:t>
            </a:r>
            <a:r>
              <a:rPr lang="en-US" altLang="ko-KR" dirty="0">
                <a:latin typeface="양재붓꽃체L" panose="02020603020101020101" pitchFamily="18" charset="-127"/>
                <a:ea typeface="양재붓꽃체L" panose="02020603020101020101" pitchFamily="18" charset="-127"/>
              </a:rPr>
              <a:t>. </a:t>
            </a:r>
            <a:r>
              <a:rPr lang="ko-KR" altLang="en-US" dirty="0">
                <a:latin typeface="양재붓꽃체L" panose="02020603020101020101" pitchFamily="18" charset="-127"/>
                <a:ea typeface="양재붓꽃체L" panose="02020603020101020101" pitchFamily="18" charset="-127"/>
              </a:rPr>
              <a:t>정말 잘한 선택 이었습니다</a:t>
            </a:r>
            <a:r>
              <a:rPr lang="en-US" altLang="ko-KR" dirty="0">
                <a:latin typeface="양재붓꽃체L" panose="02020603020101020101" pitchFamily="18" charset="-127"/>
                <a:ea typeface="양재붓꽃체L" panose="0202060302010102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br>
              <a:rPr lang="en-US" altLang="ko-KR" dirty="0">
                <a:latin typeface="양재붓꽃체L" panose="02020603020101020101" pitchFamily="18" charset="-127"/>
                <a:ea typeface="양재붓꽃체L" panose="02020603020101020101" pitchFamily="18" charset="-127"/>
              </a:rPr>
            </a:br>
            <a:r>
              <a:rPr lang="ko-KR" altLang="en-US" dirty="0">
                <a:latin typeface="양재붓꽃체L" panose="02020603020101020101" pitchFamily="18" charset="-127"/>
                <a:ea typeface="양재붓꽃체L" panose="02020603020101020101" pitchFamily="18" charset="-127"/>
              </a:rPr>
              <a:t>팀원끼리 협동하여 한가지 목표로 전진하는 보람적인 과정을 느꼈으며</a:t>
            </a:r>
            <a:r>
              <a:rPr lang="en-US" altLang="ko-KR" dirty="0">
                <a:latin typeface="양재붓꽃체L" panose="02020603020101020101" pitchFamily="18" charset="-127"/>
                <a:ea typeface="양재붓꽃체L" panose="02020603020101020101" pitchFamily="18" charset="-127"/>
              </a:rPr>
              <a:t>, </a:t>
            </a:r>
            <a:r>
              <a:rPr lang="ko-KR" altLang="en-US" dirty="0" err="1">
                <a:latin typeface="양재붓꽃체L" panose="02020603020101020101" pitchFamily="18" charset="-127"/>
                <a:ea typeface="양재붓꽃체L" panose="02020603020101020101" pitchFamily="18" charset="-127"/>
              </a:rPr>
              <a:t>원할한</a:t>
            </a:r>
            <a:r>
              <a:rPr lang="ko-KR" altLang="en-US" dirty="0">
                <a:latin typeface="양재붓꽃체L" panose="02020603020101020101" pitchFamily="18" charset="-127"/>
                <a:ea typeface="양재붓꽃체L" panose="02020603020101020101" pitchFamily="18" charset="-127"/>
              </a:rPr>
              <a:t> 커뮤니케이션의 중요성을 다시 한번 느꼈습니다</a:t>
            </a:r>
            <a:r>
              <a:rPr lang="en-US" altLang="ko-KR" dirty="0">
                <a:latin typeface="양재붓꽃체L" panose="02020603020101020101" pitchFamily="18" charset="-127"/>
                <a:ea typeface="양재붓꽃체L" panose="02020603020101020101" pitchFamily="18" charset="-127"/>
              </a:rPr>
              <a:t>. </a:t>
            </a:r>
            <a:br>
              <a:rPr lang="en-US" altLang="ko-KR" dirty="0">
                <a:latin typeface="양재붓꽃체L" panose="02020603020101020101" pitchFamily="18" charset="-127"/>
                <a:ea typeface="양재붓꽃체L" panose="02020603020101020101" pitchFamily="18" charset="-127"/>
              </a:rPr>
            </a:br>
            <a:endParaRPr lang="en-US" altLang="ko-KR" dirty="0">
              <a:latin typeface="양재붓꽃체L" panose="02020603020101020101" pitchFamily="18" charset="-127"/>
              <a:ea typeface="양재붓꽃체L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양재붓꽃체L" panose="02020603020101020101" pitchFamily="18" charset="-127"/>
                <a:ea typeface="양재붓꽃체L" panose="02020603020101020101" pitchFamily="18" charset="-127"/>
              </a:rPr>
              <a:t>이번 경험을 통해서 앞으로 있을 협동 작업에 대해서 더 잘할 수 있을 것 같습니다</a:t>
            </a:r>
            <a:r>
              <a:rPr lang="en-US" altLang="ko-KR" dirty="0">
                <a:latin typeface="양재붓꽃체L" panose="02020603020101020101" pitchFamily="18" charset="-127"/>
                <a:ea typeface="양재붓꽃체L" panose="02020603020101020101" pitchFamily="18" charset="-127"/>
              </a:rPr>
              <a:t>. </a:t>
            </a:r>
            <a:r>
              <a:rPr lang="ko-KR" altLang="en-US" dirty="0">
                <a:latin typeface="양재붓꽃체L" panose="02020603020101020101" pitchFamily="18" charset="-127"/>
                <a:ea typeface="양재붓꽃체L" panose="02020603020101020101" pitchFamily="18" charset="-127"/>
              </a:rPr>
              <a:t>이러한 </a:t>
            </a:r>
            <a:r>
              <a:rPr lang="ko-KR" altLang="en-US" dirty="0" err="1">
                <a:latin typeface="양재붓꽃체L" panose="02020603020101020101" pitchFamily="18" charset="-127"/>
                <a:ea typeface="양재붓꽃체L" panose="02020603020101020101" pitchFamily="18" charset="-127"/>
              </a:rPr>
              <a:t>기회주셔서</a:t>
            </a:r>
            <a:r>
              <a:rPr lang="ko-KR" altLang="en-US" dirty="0">
                <a:latin typeface="양재붓꽃체L" panose="02020603020101020101" pitchFamily="18" charset="-127"/>
                <a:ea typeface="양재붓꽃체L" panose="02020603020101020101" pitchFamily="18" charset="-127"/>
              </a:rPr>
              <a:t> 감사드리며</a:t>
            </a:r>
            <a:r>
              <a:rPr lang="en-US" altLang="ko-KR" dirty="0">
                <a:latin typeface="양재붓꽃체L" panose="02020603020101020101" pitchFamily="18" charset="-127"/>
                <a:ea typeface="양재붓꽃체L" panose="02020603020101020101" pitchFamily="18" charset="-127"/>
              </a:rPr>
              <a:t>, </a:t>
            </a:r>
            <a:r>
              <a:rPr lang="ko-KR" altLang="en-US" dirty="0">
                <a:latin typeface="양재붓꽃체L" panose="02020603020101020101" pitchFamily="18" charset="-127"/>
                <a:ea typeface="양재붓꽃체L" panose="02020603020101020101" pitchFamily="18" charset="-127"/>
              </a:rPr>
              <a:t>좋은 팀원들을 만나서 아주 즐겁게 작업을 하였습니다</a:t>
            </a:r>
            <a:r>
              <a:rPr lang="en-US" altLang="ko-KR" dirty="0">
                <a:latin typeface="양재붓꽃체L" panose="02020603020101020101" pitchFamily="18" charset="-127"/>
                <a:ea typeface="양재붓꽃체L" panose="02020603020101020101" pitchFamily="18" charset="-127"/>
              </a:rPr>
              <a:t>.</a:t>
            </a:r>
            <a:endParaRPr lang="ko-KR" altLang="en-US" dirty="0">
              <a:latin typeface="양재붓꽃체L" panose="02020603020101020101" pitchFamily="18" charset="-127"/>
              <a:ea typeface="양재붓꽃체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761933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4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9" name="Google Shape;119;p4"/>
          <p:cNvCxnSpPr/>
          <p:nvPr/>
        </p:nvCxnSpPr>
        <p:spPr>
          <a:xfrm>
            <a:off x="139700" y="491490"/>
            <a:ext cx="19939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20" name="Google Shape;120;p4"/>
          <p:cNvSpPr txBox="1"/>
          <p:nvPr/>
        </p:nvSpPr>
        <p:spPr>
          <a:xfrm>
            <a:off x="1619885" y="591185"/>
            <a:ext cx="626745" cy="584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accent4"/>
                </a:solidFill>
              </a:rPr>
              <a:t>-</a:t>
            </a:r>
            <a:endParaRPr sz="3200" b="1" dirty="0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4"/>
          <p:cNvSpPr txBox="1"/>
          <p:nvPr/>
        </p:nvSpPr>
        <p:spPr>
          <a:xfrm>
            <a:off x="2263775" y="645160"/>
            <a:ext cx="2326005" cy="553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000" dirty="0">
                <a:solidFill>
                  <a:schemeClr val="accent4"/>
                </a:solidFill>
              </a:rPr>
              <a:t>요구사항</a:t>
            </a:r>
            <a:endParaRPr sz="3000" dirty="0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90;gd1edc10b5a_2_0">
            <a:extLst>
              <a:ext uri="{FF2B5EF4-FFF2-40B4-BE49-F238E27FC236}">
                <a16:creationId xmlns:a16="http://schemas.microsoft.com/office/drawing/2014/main" id="{B2A48295-2CAB-43D0-80BE-5BD4818B96DA}"/>
              </a:ext>
            </a:extLst>
          </p:cNvPr>
          <p:cNvSpPr txBox="1"/>
          <p:nvPr/>
        </p:nvSpPr>
        <p:spPr>
          <a:xfrm>
            <a:off x="101600" y="158115"/>
            <a:ext cx="1831975" cy="307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Team1 </a:t>
            </a:r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파워포인트</a:t>
            </a:r>
            <a:endParaRPr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80375D9E-72FB-4AEE-BC00-A6ED4F274E4E}"/>
              </a:ext>
            </a:extLst>
          </p:cNvPr>
          <p:cNvSpPr txBox="1">
            <a:spLocks/>
          </p:cNvSpPr>
          <p:nvPr/>
        </p:nvSpPr>
        <p:spPr>
          <a:xfrm>
            <a:off x="1381760" y="2819400"/>
            <a:ext cx="9603105" cy="3450590"/>
          </a:xfrm>
          <a:prstGeom prst="rect">
            <a:avLst/>
          </a:prstGeo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buFontTx/>
              <a:buChar char="-"/>
            </a:pPr>
            <a:r>
              <a:rPr lang="ko-KR" altLang="en-US" dirty="0"/>
              <a:t>장바구니 목록</a:t>
            </a:r>
            <a:r>
              <a:rPr lang="en-US" altLang="ko-KR" dirty="0"/>
              <a:t>, </a:t>
            </a:r>
            <a:r>
              <a:rPr lang="ko-KR" altLang="en-US" dirty="0"/>
              <a:t>장바구니 상품 등록</a:t>
            </a:r>
            <a:r>
              <a:rPr lang="en-US" altLang="ko-KR" dirty="0"/>
              <a:t>, </a:t>
            </a:r>
            <a:r>
              <a:rPr lang="ko-KR" altLang="en-US" dirty="0"/>
              <a:t>수량 조정</a:t>
            </a:r>
            <a:r>
              <a:rPr lang="en-US" altLang="ko-KR" dirty="0"/>
              <a:t>, </a:t>
            </a:r>
            <a:r>
              <a:rPr lang="ko-KR" altLang="en-US" dirty="0"/>
              <a:t>장바구니 상품 삭제를 할 수 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사용자는 현재 저장해 놓은 장바구니의 도서 수량 조정</a:t>
            </a:r>
            <a:r>
              <a:rPr lang="en-US" altLang="ko-KR" dirty="0"/>
              <a:t>, </a:t>
            </a:r>
            <a:r>
              <a:rPr lang="ko-KR" altLang="en-US" dirty="0"/>
              <a:t>삭제</a:t>
            </a:r>
            <a:r>
              <a:rPr lang="en-US" altLang="ko-KR" dirty="0"/>
              <a:t>, </a:t>
            </a:r>
            <a:r>
              <a:rPr lang="ko-KR" altLang="en-US" dirty="0"/>
              <a:t>결제를 할 수 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관리자는 모든 회원의 장바구니의 도서 수량 조정</a:t>
            </a:r>
            <a:r>
              <a:rPr lang="en-US" altLang="ko-KR" dirty="0"/>
              <a:t>, </a:t>
            </a:r>
            <a:r>
              <a:rPr lang="ko-KR" altLang="en-US" dirty="0"/>
              <a:t>삭제를 할 수 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endParaRPr lang="en-US" altLang="ko-KR" dirty="0"/>
          </a:p>
        </p:txBody>
      </p:sp>
      <p:sp>
        <p:nvSpPr>
          <p:cNvPr id="9" name="Google Shape;194;gd1edc10b5a_2_0">
            <a:extLst>
              <a:ext uri="{FF2B5EF4-FFF2-40B4-BE49-F238E27FC236}">
                <a16:creationId xmlns:a16="http://schemas.microsoft.com/office/drawing/2014/main" id="{7FDA7E20-A9A8-45FB-B8B4-64571F90FBBA}"/>
              </a:ext>
            </a:extLst>
          </p:cNvPr>
          <p:cNvSpPr txBox="1"/>
          <p:nvPr/>
        </p:nvSpPr>
        <p:spPr>
          <a:xfrm>
            <a:off x="2289175" y="1181100"/>
            <a:ext cx="3554095" cy="323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dirty="0">
                <a:solidFill>
                  <a:schemeClr val="accent4"/>
                </a:solidFill>
              </a:rPr>
              <a:t>2. </a:t>
            </a:r>
            <a:r>
              <a:rPr lang="ko-KR" altLang="en-US" sz="1500" b="1" dirty="0">
                <a:solidFill>
                  <a:schemeClr val="accent4"/>
                </a:solidFill>
              </a:rPr>
              <a:t>장바구니</a:t>
            </a:r>
            <a:endParaRPr sz="1500" b="1" dirty="0"/>
          </a:p>
        </p:txBody>
      </p:sp>
    </p:spTree>
    <p:extLst>
      <p:ext uri="{BB962C8B-B14F-4D97-AF65-F5344CB8AC3E}">
        <p14:creationId xmlns:p14="http://schemas.microsoft.com/office/powerpoint/2010/main" val="30895286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4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9" name="Google Shape;119;p4"/>
          <p:cNvCxnSpPr/>
          <p:nvPr/>
        </p:nvCxnSpPr>
        <p:spPr>
          <a:xfrm>
            <a:off x="139700" y="491490"/>
            <a:ext cx="19939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20" name="Google Shape;120;p4"/>
          <p:cNvSpPr txBox="1"/>
          <p:nvPr/>
        </p:nvSpPr>
        <p:spPr>
          <a:xfrm>
            <a:off x="1614905" y="606660"/>
            <a:ext cx="626745" cy="584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accent4"/>
                </a:solidFill>
              </a:rPr>
              <a:t>-</a:t>
            </a:r>
            <a:endParaRPr sz="3200" b="1" dirty="0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4"/>
          <p:cNvSpPr txBox="1"/>
          <p:nvPr/>
        </p:nvSpPr>
        <p:spPr>
          <a:xfrm>
            <a:off x="2263775" y="645160"/>
            <a:ext cx="2326005" cy="553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000" dirty="0">
                <a:solidFill>
                  <a:schemeClr val="accent4"/>
                </a:solidFill>
              </a:rPr>
              <a:t>요구사항</a:t>
            </a:r>
            <a:endParaRPr sz="3000" dirty="0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" name="Google Shape;190;gd1edc10b5a_2_0">
            <a:extLst>
              <a:ext uri="{FF2B5EF4-FFF2-40B4-BE49-F238E27FC236}">
                <a16:creationId xmlns:a16="http://schemas.microsoft.com/office/drawing/2014/main" id="{36F141E8-4AC3-450A-8A89-57D21970FD72}"/>
              </a:ext>
            </a:extLst>
          </p:cNvPr>
          <p:cNvSpPr txBox="1"/>
          <p:nvPr/>
        </p:nvSpPr>
        <p:spPr>
          <a:xfrm>
            <a:off x="101600" y="158115"/>
            <a:ext cx="1831975" cy="307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Team1 </a:t>
            </a:r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파워포인트</a:t>
            </a:r>
            <a:endParaRPr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8" name="Google Shape;194;gd1edc10b5a_2_0">
            <a:extLst>
              <a:ext uri="{FF2B5EF4-FFF2-40B4-BE49-F238E27FC236}">
                <a16:creationId xmlns:a16="http://schemas.microsoft.com/office/drawing/2014/main" id="{B0D5C549-021A-4F86-8106-B855E736ABF9}"/>
              </a:ext>
            </a:extLst>
          </p:cNvPr>
          <p:cNvSpPr txBox="1"/>
          <p:nvPr/>
        </p:nvSpPr>
        <p:spPr>
          <a:xfrm>
            <a:off x="2289175" y="1181100"/>
            <a:ext cx="3554095" cy="323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dirty="0">
                <a:solidFill>
                  <a:schemeClr val="accent4"/>
                </a:solidFill>
              </a:rPr>
              <a:t>3. </a:t>
            </a:r>
            <a:r>
              <a:rPr lang="en-US" sz="1500" b="1" dirty="0" err="1">
                <a:solidFill>
                  <a:schemeClr val="accent4"/>
                </a:solidFill>
              </a:rPr>
              <a:t>QnA</a:t>
            </a:r>
            <a:endParaRPr sz="1500" b="1" dirty="0"/>
          </a:p>
        </p:txBody>
      </p:sp>
      <p:sp>
        <p:nvSpPr>
          <p:cNvPr id="9" name="Google Shape;140;g115abbbd70f_0_26">
            <a:extLst>
              <a:ext uri="{FF2B5EF4-FFF2-40B4-BE49-F238E27FC236}">
                <a16:creationId xmlns:a16="http://schemas.microsoft.com/office/drawing/2014/main" id="{113AA6E2-1E20-486A-A261-CD0AF5D17BDD}"/>
              </a:ext>
            </a:extLst>
          </p:cNvPr>
          <p:cNvSpPr txBox="1"/>
          <p:nvPr/>
        </p:nvSpPr>
        <p:spPr>
          <a:xfrm>
            <a:off x="1283098" y="2685415"/>
            <a:ext cx="8313289" cy="1908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lvl="0" indent="-285750">
              <a:buFontTx/>
              <a:buChar char="-"/>
            </a:pPr>
            <a:r>
              <a:rPr lang="en-US" dirty="0" err="1"/>
              <a:t>문의</a:t>
            </a:r>
            <a:r>
              <a:rPr lang="en-US" dirty="0"/>
              <a:t> </a:t>
            </a:r>
            <a:r>
              <a:rPr lang="en-US" dirty="0" err="1"/>
              <a:t>리스트</a:t>
            </a:r>
            <a:r>
              <a:rPr lang="en-US" dirty="0"/>
              <a:t>, </a:t>
            </a:r>
            <a:r>
              <a:rPr lang="en-US" dirty="0" err="1"/>
              <a:t>문의</a:t>
            </a:r>
            <a:r>
              <a:rPr lang="en-US" dirty="0"/>
              <a:t> </a:t>
            </a:r>
            <a:r>
              <a:rPr lang="en-US" dirty="0" err="1"/>
              <a:t>보기</a:t>
            </a:r>
            <a:r>
              <a:rPr lang="en-US" dirty="0"/>
              <a:t>, </a:t>
            </a:r>
            <a:r>
              <a:rPr lang="en-US" dirty="0" err="1"/>
              <a:t>질문</a:t>
            </a:r>
            <a:r>
              <a:rPr lang="en-US" dirty="0"/>
              <a:t> </a:t>
            </a:r>
            <a:r>
              <a:rPr lang="en-US" dirty="0" err="1"/>
              <a:t>등록</a:t>
            </a:r>
            <a:r>
              <a:rPr lang="en-US" dirty="0"/>
              <a:t>,  </a:t>
            </a:r>
            <a:r>
              <a:rPr lang="en-US" dirty="0" err="1"/>
              <a:t>답변하기</a:t>
            </a:r>
            <a:r>
              <a:rPr lang="en-US" dirty="0"/>
              <a:t>, </a:t>
            </a:r>
            <a:r>
              <a:rPr lang="en-US" dirty="0" err="1"/>
              <a:t>문의답변</a:t>
            </a:r>
            <a:r>
              <a:rPr lang="en-US" dirty="0"/>
              <a:t> </a:t>
            </a:r>
            <a:r>
              <a:rPr lang="en-US" dirty="0" err="1"/>
              <a:t>수정</a:t>
            </a:r>
            <a:r>
              <a:rPr lang="en-US" dirty="0"/>
              <a:t>, </a:t>
            </a:r>
            <a:r>
              <a:rPr lang="en-US" dirty="0" err="1"/>
              <a:t>문의답변</a:t>
            </a:r>
            <a:r>
              <a:rPr lang="en-US" dirty="0"/>
              <a:t> </a:t>
            </a:r>
            <a:r>
              <a:rPr lang="en-US" dirty="0" err="1"/>
              <a:t>삭제를</a:t>
            </a:r>
            <a:r>
              <a:rPr lang="en-US" dirty="0"/>
              <a:t> </a:t>
            </a:r>
            <a:r>
              <a:rPr lang="en-US" dirty="0" err="1"/>
              <a:t>할수</a:t>
            </a:r>
            <a:r>
              <a:rPr lang="en-US" dirty="0"/>
              <a:t> </a:t>
            </a:r>
            <a:r>
              <a:rPr lang="en-US" dirty="0" err="1"/>
              <a:t>있습니다</a:t>
            </a:r>
            <a:r>
              <a:rPr lang="en-US" dirty="0"/>
              <a:t>.</a:t>
            </a:r>
          </a:p>
          <a:p>
            <a:pPr marL="0" lvl="0" indent="0">
              <a:buNone/>
            </a:pPr>
            <a:endParaRPr dirty="0"/>
          </a:p>
          <a:p>
            <a:pPr marL="285750" lvl="0" indent="-285750">
              <a:buFontTx/>
              <a:buChar char="-"/>
            </a:pPr>
            <a:r>
              <a:rPr lang="en-US" dirty="0" err="1"/>
              <a:t>일반</a:t>
            </a:r>
            <a:r>
              <a:rPr lang="en-US" dirty="0"/>
              <a:t> </a:t>
            </a:r>
            <a:r>
              <a:rPr lang="en-US" dirty="0" err="1"/>
              <a:t>사용자는</a:t>
            </a:r>
            <a:r>
              <a:rPr lang="en-US" dirty="0"/>
              <a:t>  </a:t>
            </a:r>
            <a:r>
              <a:rPr lang="en-US" dirty="0" err="1"/>
              <a:t>문의리스트</a:t>
            </a:r>
            <a:r>
              <a:rPr lang="en-US" dirty="0"/>
              <a:t> 및 </a:t>
            </a:r>
            <a:r>
              <a:rPr lang="en-US" dirty="0" err="1"/>
              <a:t>문의보기</a:t>
            </a:r>
            <a:r>
              <a:rPr lang="en-US" dirty="0"/>
              <a:t> 만 </a:t>
            </a:r>
            <a:r>
              <a:rPr lang="en-US" dirty="0" err="1"/>
              <a:t>사용이</a:t>
            </a:r>
            <a:r>
              <a:rPr lang="en-US" dirty="0"/>
              <a:t> </a:t>
            </a:r>
            <a:r>
              <a:rPr lang="en-US" dirty="0" err="1"/>
              <a:t>가능</a:t>
            </a:r>
            <a:r>
              <a:rPr lang="en-US" dirty="0"/>
              <a:t> </a:t>
            </a:r>
            <a:r>
              <a:rPr lang="en-US" dirty="0" err="1"/>
              <a:t>합니다</a:t>
            </a:r>
            <a:r>
              <a:rPr lang="en-US" dirty="0"/>
              <a:t>.</a:t>
            </a:r>
          </a:p>
          <a:p>
            <a:pPr marL="0" lvl="0" indent="0">
              <a:buNone/>
            </a:pPr>
            <a:endParaRPr dirty="0"/>
          </a:p>
          <a:p>
            <a:pPr marL="285750" lvl="0" indent="-285750">
              <a:buFontTx/>
              <a:buChar char="-"/>
            </a:pPr>
            <a:r>
              <a:rPr lang="en-US" dirty="0" err="1"/>
              <a:t>일반회원</a:t>
            </a:r>
            <a:r>
              <a:rPr lang="en-US" dirty="0"/>
              <a:t> 및 </a:t>
            </a:r>
            <a:r>
              <a:rPr lang="en-US" dirty="0" err="1"/>
              <a:t>관리자는</a:t>
            </a:r>
            <a:r>
              <a:rPr lang="en-US" dirty="0"/>
              <a:t> </a:t>
            </a:r>
            <a:r>
              <a:rPr lang="en-US" dirty="0" err="1"/>
              <a:t>질문등록</a:t>
            </a:r>
            <a:r>
              <a:rPr lang="en-US" dirty="0"/>
              <a:t>, </a:t>
            </a:r>
            <a:r>
              <a:rPr lang="en-US" dirty="0" err="1"/>
              <a:t>답변하기</a:t>
            </a:r>
            <a:r>
              <a:rPr lang="en-US" dirty="0"/>
              <a:t> </a:t>
            </a:r>
            <a:r>
              <a:rPr lang="en-US" dirty="0" err="1"/>
              <a:t>문의답변</a:t>
            </a:r>
            <a:r>
              <a:rPr lang="en-US" dirty="0"/>
              <a:t> </a:t>
            </a:r>
            <a:r>
              <a:rPr lang="en-US" dirty="0" err="1"/>
              <a:t>수정</a:t>
            </a:r>
            <a:r>
              <a:rPr lang="en-US" dirty="0"/>
              <a:t>, </a:t>
            </a:r>
            <a:r>
              <a:rPr lang="en-US" dirty="0" err="1"/>
              <a:t>문의답변</a:t>
            </a:r>
            <a:r>
              <a:rPr lang="en-US" dirty="0"/>
              <a:t> </a:t>
            </a:r>
            <a:r>
              <a:rPr lang="en-US" dirty="0" err="1"/>
              <a:t>삭제를</a:t>
            </a:r>
            <a:r>
              <a:rPr lang="en-US" dirty="0"/>
              <a:t> </a:t>
            </a:r>
            <a:r>
              <a:rPr lang="en-US" dirty="0" err="1"/>
              <a:t>할수</a:t>
            </a:r>
            <a:r>
              <a:rPr lang="en-US" dirty="0"/>
              <a:t> </a:t>
            </a:r>
            <a:r>
              <a:rPr lang="en-US" dirty="0" err="1"/>
              <a:t>있습니다</a:t>
            </a:r>
            <a:r>
              <a:rPr lang="en-US" dirty="0"/>
              <a:t>.</a:t>
            </a:r>
          </a:p>
          <a:p>
            <a:pPr marL="0" lvl="0" indent="0">
              <a:buNone/>
            </a:pPr>
            <a:endParaRPr dirty="0"/>
          </a:p>
          <a:p>
            <a:pPr marL="285750" lvl="0" indent="-285750">
              <a:buFontTx/>
              <a:buChar char="-"/>
            </a:pPr>
            <a:r>
              <a:rPr lang="en-US" dirty="0" err="1"/>
              <a:t>모든사용자는</a:t>
            </a:r>
            <a:r>
              <a:rPr lang="en-US" dirty="0"/>
              <a:t> </a:t>
            </a:r>
            <a:r>
              <a:rPr lang="en-US" dirty="0" err="1"/>
              <a:t>제목</a:t>
            </a:r>
            <a:r>
              <a:rPr lang="en-US" dirty="0"/>
              <a:t> 및 </a:t>
            </a:r>
            <a:r>
              <a:rPr lang="en-US" dirty="0" err="1"/>
              <a:t>아이디를</a:t>
            </a:r>
            <a:r>
              <a:rPr lang="en-US" dirty="0"/>
              <a:t> </a:t>
            </a:r>
            <a:r>
              <a:rPr lang="en-US" dirty="0" err="1"/>
              <a:t>검색을</a:t>
            </a:r>
            <a:r>
              <a:rPr lang="en-US" dirty="0"/>
              <a:t> </a:t>
            </a:r>
            <a:r>
              <a:rPr lang="en-US" dirty="0" err="1"/>
              <a:t>사용할</a:t>
            </a:r>
            <a:r>
              <a:rPr lang="en-US" dirty="0"/>
              <a:t> 수 </a:t>
            </a:r>
            <a:r>
              <a:rPr lang="en-US" dirty="0" err="1"/>
              <a:t>있습니다</a:t>
            </a:r>
            <a:r>
              <a:rPr lang="en-US" dirty="0"/>
              <a:t>.</a:t>
            </a:r>
          </a:p>
          <a:p>
            <a:pPr lvl="0"/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755102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4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9" name="Google Shape;119;p4"/>
          <p:cNvCxnSpPr/>
          <p:nvPr/>
        </p:nvCxnSpPr>
        <p:spPr>
          <a:xfrm>
            <a:off x="139700" y="491490"/>
            <a:ext cx="19939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20" name="Google Shape;120;p4"/>
          <p:cNvSpPr txBox="1"/>
          <p:nvPr/>
        </p:nvSpPr>
        <p:spPr>
          <a:xfrm>
            <a:off x="1624531" y="606660"/>
            <a:ext cx="626745" cy="584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accent4"/>
                </a:solidFill>
              </a:rPr>
              <a:t>-</a:t>
            </a:r>
            <a:endParaRPr sz="3200" b="1" dirty="0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4"/>
          <p:cNvSpPr txBox="1"/>
          <p:nvPr/>
        </p:nvSpPr>
        <p:spPr>
          <a:xfrm>
            <a:off x="2263775" y="645160"/>
            <a:ext cx="2326005" cy="553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000" dirty="0">
                <a:solidFill>
                  <a:schemeClr val="accent4"/>
                </a:solidFill>
              </a:rPr>
              <a:t>요구사항</a:t>
            </a:r>
            <a:endParaRPr sz="3000" dirty="0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" name="Google Shape;190;gd1edc10b5a_2_0">
            <a:extLst>
              <a:ext uri="{FF2B5EF4-FFF2-40B4-BE49-F238E27FC236}">
                <a16:creationId xmlns:a16="http://schemas.microsoft.com/office/drawing/2014/main" id="{36F141E8-4AC3-450A-8A89-57D21970FD72}"/>
              </a:ext>
            </a:extLst>
          </p:cNvPr>
          <p:cNvSpPr txBox="1"/>
          <p:nvPr/>
        </p:nvSpPr>
        <p:spPr>
          <a:xfrm>
            <a:off x="101600" y="158115"/>
            <a:ext cx="1831975" cy="307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Team1 </a:t>
            </a:r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파워포인트</a:t>
            </a:r>
            <a:endParaRPr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8" name="Google Shape;194;gd1edc10b5a_2_0">
            <a:extLst>
              <a:ext uri="{FF2B5EF4-FFF2-40B4-BE49-F238E27FC236}">
                <a16:creationId xmlns:a16="http://schemas.microsoft.com/office/drawing/2014/main" id="{B0D5C549-021A-4F86-8106-B855E736ABF9}"/>
              </a:ext>
            </a:extLst>
          </p:cNvPr>
          <p:cNvSpPr txBox="1"/>
          <p:nvPr/>
        </p:nvSpPr>
        <p:spPr>
          <a:xfrm>
            <a:off x="2289175" y="1181100"/>
            <a:ext cx="3554095" cy="323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dirty="0">
                <a:solidFill>
                  <a:schemeClr val="accent4"/>
                </a:solidFill>
              </a:rPr>
              <a:t>4. </a:t>
            </a:r>
            <a:r>
              <a:rPr lang="ko-KR" altLang="en-US" sz="1500" b="1" dirty="0">
                <a:solidFill>
                  <a:schemeClr val="accent4"/>
                </a:solidFill>
              </a:rPr>
              <a:t>등급관리</a:t>
            </a:r>
            <a:endParaRPr sz="1500" b="1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55FEB60-3E92-4BAB-8FF7-F21598F6E1D1}"/>
              </a:ext>
            </a:extLst>
          </p:cNvPr>
          <p:cNvPicPr/>
          <p:nvPr/>
        </p:nvPicPr>
        <p:blipFill rotWithShape="1">
          <a:blip r:embed="rId3">
            <a:alphaModFix/>
            <a:lum/>
          </a:blip>
          <a:stretch>
            <a:fillRect/>
          </a:stretch>
        </p:blipFill>
        <p:spPr>
          <a:xfrm>
            <a:off x="2480945" y="2174240"/>
            <a:ext cx="6724650" cy="3800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2793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Rect 0"/>
          <p:cNvSpPr>
            <a:spLocks/>
          </p:cNvSpPr>
          <p:nvPr/>
        </p:nvSpPr>
        <p:spPr>
          <a:xfrm>
            <a:off x="0" y="0"/>
            <a:ext cx="12192635" cy="1638935"/>
          </a:xfrm>
          <a:prstGeom prst="rect">
            <a:avLst/>
          </a:prstGeom>
          <a:solidFill>
            <a:schemeClr val="lt2"/>
          </a:solidFill>
          <a:ln w="0">
            <a:noFill/>
            <a:prstDash/>
          </a:ln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lt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19" name="Rect 0"/>
          <p:cNvCxnSpPr/>
          <p:nvPr/>
        </p:nvCxnSpPr>
        <p:spPr>
          <a:xfrm>
            <a:off x="139700" y="491490"/>
            <a:ext cx="1994535" cy="635"/>
          </a:xfrm>
          <a:prstGeom prst="straightConnector1">
            <a:avLst/>
          </a:prstGeom>
          <a:noFill/>
          <a:ln w="9525" cap="flat" cmpd="sng">
            <a:solidFill>
              <a:schemeClr val="accent4">
                <a:alpha val="100000"/>
              </a:schemeClr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Rect 0"/>
          <p:cNvSpPr txBox="1">
            <a:spLocks/>
          </p:cNvSpPr>
          <p:nvPr/>
        </p:nvSpPr>
        <p:spPr>
          <a:xfrm>
            <a:off x="1619885" y="591185"/>
            <a:ext cx="627380" cy="58547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r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3200" b="1">
                <a:solidFill>
                  <a:schemeClr val="accent4"/>
                </a:solidFill>
              </a:rPr>
              <a:t>-</a:t>
            </a:r>
            <a:endParaRPr lang="ko-KR" altLang="en-US" sz="3200" b="1">
              <a:solidFill>
                <a:schemeClr val="accent4"/>
              </a:solidFill>
            </a:endParaRPr>
          </a:p>
        </p:txBody>
      </p:sp>
      <p:sp>
        <p:nvSpPr>
          <p:cNvPr id="121" name="Rect 0"/>
          <p:cNvSpPr txBox="1">
            <a:spLocks/>
          </p:cNvSpPr>
          <p:nvPr/>
        </p:nvSpPr>
        <p:spPr>
          <a:xfrm>
            <a:off x="2263775" y="645160"/>
            <a:ext cx="2326640" cy="55435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3000">
                <a:solidFill>
                  <a:schemeClr val="accent4"/>
                </a:solidFill>
              </a:rPr>
              <a:t>요구사항</a:t>
            </a:r>
          </a:p>
        </p:txBody>
      </p:sp>
      <p:sp>
        <p:nvSpPr>
          <p:cNvPr id="11" name="Rect 0"/>
          <p:cNvSpPr txBox="1">
            <a:spLocks/>
          </p:cNvSpPr>
          <p:nvPr/>
        </p:nvSpPr>
        <p:spPr>
          <a:xfrm>
            <a:off x="101600" y="158115"/>
            <a:ext cx="1832610" cy="30861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>
                <a:latin typeface="Adobe 고딕 Std B" charset="0"/>
                <a:ea typeface="Adobe 고딕 Std B" charset="0"/>
              </a:rPr>
              <a:t>Team1 </a:t>
            </a:r>
            <a:r>
              <a:rPr lang="ko-KR" altLang="en-US">
                <a:latin typeface="Adobe 고딕 Std B" charset="0"/>
                <a:ea typeface="Adobe 고딕 Std B" charset="0"/>
              </a:rPr>
              <a:t>파워포인트</a:t>
            </a:r>
          </a:p>
        </p:txBody>
      </p:sp>
      <p:sp>
        <p:nvSpPr>
          <p:cNvPr id="8" name="Rect 0"/>
          <p:cNvSpPr txBox="1">
            <a:spLocks/>
          </p:cNvSpPr>
          <p:nvPr/>
        </p:nvSpPr>
        <p:spPr>
          <a:xfrm>
            <a:off x="1381760" y="2800985"/>
            <a:ext cx="9603740" cy="345122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>
            <a:lvl1pPr marL="0" indent="0" algn="l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400" b="0" i="0" strike="noStrike" cap="none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lvl="1" indent="0" algn="l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400" b="0" i="0" strike="noStrike" cap="none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2pPr>
            <a:lvl3pPr marL="0" lvl="2" indent="0" algn="l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400" b="0" i="0" strike="noStrike" cap="none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3pPr>
            <a:lvl4pPr marL="0" lvl="3" indent="0" algn="l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400" b="0" i="0" strike="noStrike" cap="none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4pPr>
            <a:lvl5pPr marL="0" lvl="4" indent="0" algn="l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400" b="0" i="0" strike="noStrike" cap="none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5pPr>
            <a:lvl6pPr marL="0" lvl="5" indent="0" algn="l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400" b="0" i="0" strike="noStrike" cap="none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6pPr>
            <a:lvl7pPr marL="0" lvl="6" indent="0" algn="l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400" b="0" i="0" strike="noStrike" cap="none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7pPr>
            <a:lvl8pPr marL="0" lvl="7" indent="0" algn="l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400" b="0" i="0" strike="noStrike" cap="none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8pPr>
            <a:lvl9pPr marL="0" lvl="8" indent="0" algn="l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400" b="0" i="0" strike="noStrike" cap="none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285750" indent="-285750" latinLnBrk="0">
              <a:buFont typeface="맑은 고딕"/>
              <a:buChar char="-"/>
            </a:pPr>
            <a:r>
              <a:rPr lang="ko-KR" altLang="en-US" dirty="0"/>
              <a:t>장</a:t>
            </a:r>
            <a:r>
              <a:rPr sz="1400" dirty="0" err="1">
                <a:latin typeface="맑은 고딕" charset="0"/>
                <a:ea typeface="맑은 고딕" charset="0"/>
              </a:rPr>
              <a:t>일반</a:t>
            </a:r>
            <a:r>
              <a:rPr sz="1400" dirty="0">
                <a:latin typeface="맑은 고딕" charset="0"/>
                <a:ea typeface="맑은 고딕" charset="0"/>
              </a:rPr>
              <a:t> </a:t>
            </a:r>
            <a:r>
              <a:rPr sz="1400" dirty="0" err="1">
                <a:latin typeface="맑은 고딕" charset="0"/>
                <a:ea typeface="맑은 고딕" charset="0"/>
              </a:rPr>
              <a:t>사용자가</a:t>
            </a:r>
            <a:r>
              <a:rPr sz="1400" dirty="0">
                <a:latin typeface="맑은 고딕" charset="0"/>
                <a:ea typeface="맑은 고딕" charset="0"/>
              </a:rPr>
              <a:t> </a:t>
            </a:r>
            <a:r>
              <a:rPr sz="1400" dirty="0" err="1">
                <a:latin typeface="맑은 고딕" charset="0"/>
                <a:ea typeface="맑은 고딕" charset="0"/>
              </a:rPr>
              <a:t>볼수있는</a:t>
            </a:r>
            <a:r>
              <a:rPr sz="1400" dirty="0">
                <a:latin typeface="맑은 고딕" charset="0"/>
                <a:ea typeface="맑은 고딕" charset="0"/>
              </a:rPr>
              <a:t> </a:t>
            </a:r>
            <a:r>
              <a:rPr sz="1400" dirty="0" err="1">
                <a:latin typeface="맑은 고딕" charset="0"/>
                <a:ea typeface="맑은 고딕" charset="0"/>
              </a:rPr>
              <a:t>정보는</a:t>
            </a:r>
            <a:r>
              <a:rPr sz="1400" dirty="0">
                <a:latin typeface="맑은 고딕" charset="0"/>
                <a:ea typeface="맑은 고딕" charset="0"/>
              </a:rPr>
              <a:t> </a:t>
            </a:r>
            <a:r>
              <a:rPr sz="1400" dirty="0" err="1">
                <a:latin typeface="맑은 고딕" charset="0"/>
                <a:ea typeface="맑은 고딕" charset="0"/>
              </a:rPr>
              <a:t>공지</a:t>
            </a:r>
            <a:r>
              <a:rPr sz="1400" dirty="0">
                <a:latin typeface="맑은 고딕" charset="0"/>
                <a:ea typeface="맑은 고딕" charset="0"/>
              </a:rPr>
              <a:t> </a:t>
            </a:r>
            <a:r>
              <a:rPr sz="1400" dirty="0" err="1">
                <a:latin typeface="맑은 고딕" charset="0"/>
                <a:ea typeface="맑은 고딕" charset="0"/>
              </a:rPr>
              <a:t>번호</a:t>
            </a:r>
            <a:r>
              <a:rPr sz="1400" dirty="0">
                <a:latin typeface="맑은 고딕" charset="0"/>
                <a:ea typeface="맑은 고딕" charset="0"/>
              </a:rPr>
              <a:t>, </a:t>
            </a:r>
            <a:r>
              <a:rPr sz="1400" dirty="0" err="1">
                <a:latin typeface="맑은 고딕" charset="0"/>
                <a:ea typeface="맑은 고딕" charset="0"/>
              </a:rPr>
              <a:t>제목</a:t>
            </a:r>
            <a:r>
              <a:rPr sz="1400" dirty="0">
                <a:latin typeface="맑은 고딕" charset="0"/>
                <a:ea typeface="맑은 고딕" charset="0"/>
              </a:rPr>
              <a:t>, </a:t>
            </a:r>
            <a:r>
              <a:rPr sz="1400" dirty="0" err="1">
                <a:latin typeface="맑은 고딕" charset="0"/>
                <a:ea typeface="맑은 고딕" charset="0"/>
              </a:rPr>
              <a:t>시작일</a:t>
            </a:r>
            <a:r>
              <a:rPr sz="1400" dirty="0">
                <a:latin typeface="맑은 고딕" charset="0"/>
                <a:ea typeface="맑은 고딕" charset="0"/>
              </a:rPr>
              <a:t>, </a:t>
            </a:r>
            <a:r>
              <a:rPr sz="1400" dirty="0" err="1">
                <a:latin typeface="맑은 고딕" charset="0"/>
                <a:ea typeface="맑은 고딕" charset="0"/>
              </a:rPr>
              <a:t>종료일</a:t>
            </a:r>
            <a:endParaRPr lang="ko-KR" altLang="en-US" dirty="0"/>
          </a:p>
          <a:p>
            <a:pPr marL="0" indent="0" latinLnBrk="0"/>
            <a:endParaRPr lang="ko-KR" altLang="en-US" dirty="0"/>
          </a:p>
          <a:p>
            <a:pPr marL="285750" indent="-285750" latinLnBrk="0">
              <a:buFont typeface="맑은 고딕"/>
              <a:buChar char="-"/>
            </a:pPr>
            <a:r>
              <a:rPr sz="1400" dirty="0" err="1">
                <a:latin typeface="맑은 고딕" charset="0"/>
                <a:ea typeface="맑은 고딕" charset="0"/>
              </a:rPr>
              <a:t>일반</a:t>
            </a:r>
            <a:r>
              <a:rPr sz="1400" dirty="0">
                <a:latin typeface="맑은 고딕" charset="0"/>
                <a:ea typeface="맑은 고딕" charset="0"/>
              </a:rPr>
              <a:t> </a:t>
            </a:r>
            <a:r>
              <a:rPr sz="1400" dirty="0" err="1">
                <a:latin typeface="맑은 고딕" charset="0"/>
                <a:ea typeface="맑은 고딕" charset="0"/>
              </a:rPr>
              <a:t>사용자는</a:t>
            </a:r>
            <a:r>
              <a:rPr sz="1400" dirty="0">
                <a:latin typeface="맑은 고딕" charset="0"/>
                <a:ea typeface="맑은 고딕" charset="0"/>
              </a:rPr>
              <a:t> </a:t>
            </a:r>
            <a:r>
              <a:rPr sz="1400" dirty="0" err="1">
                <a:latin typeface="맑은 고딕" charset="0"/>
                <a:ea typeface="맑은 고딕" charset="0"/>
              </a:rPr>
              <a:t>현재</a:t>
            </a:r>
            <a:r>
              <a:rPr sz="1400" dirty="0">
                <a:latin typeface="맑은 고딕" charset="0"/>
                <a:ea typeface="맑은 고딕" charset="0"/>
              </a:rPr>
              <a:t> </a:t>
            </a:r>
            <a:r>
              <a:rPr sz="1400" dirty="0" err="1">
                <a:latin typeface="맑은 고딕" charset="0"/>
                <a:ea typeface="맑은 고딕" charset="0"/>
              </a:rPr>
              <a:t>진행중인</a:t>
            </a:r>
            <a:r>
              <a:rPr sz="1400" dirty="0">
                <a:latin typeface="맑은 고딕" charset="0"/>
                <a:ea typeface="맑은 고딕" charset="0"/>
              </a:rPr>
              <a:t> </a:t>
            </a:r>
            <a:r>
              <a:rPr sz="1400" dirty="0" err="1">
                <a:latin typeface="맑은 고딕" charset="0"/>
                <a:ea typeface="맑은 고딕" charset="0"/>
              </a:rPr>
              <a:t>공지만</a:t>
            </a:r>
            <a:r>
              <a:rPr sz="1400" dirty="0">
                <a:latin typeface="맑은 고딕" charset="0"/>
                <a:ea typeface="맑은 고딕" charset="0"/>
              </a:rPr>
              <a:t> </a:t>
            </a:r>
            <a:r>
              <a:rPr sz="1400" dirty="0" err="1">
                <a:latin typeface="맑은 고딕" charset="0"/>
                <a:ea typeface="맑은 고딕" charset="0"/>
              </a:rPr>
              <a:t>볼수있다</a:t>
            </a:r>
            <a:r>
              <a:rPr sz="1400" dirty="0">
                <a:latin typeface="맑은 고딕" charset="0"/>
                <a:ea typeface="맑은 고딕" charset="0"/>
              </a:rPr>
              <a:t>.</a:t>
            </a:r>
            <a:endParaRPr lang="ko-KR" altLang="en-US" sz="1400" dirty="0"/>
          </a:p>
          <a:p>
            <a:pPr marL="0" indent="0" latinLnBrk="0"/>
            <a:endParaRPr lang="ko-KR" altLang="en-US" dirty="0"/>
          </a:p>
          <a:p>
            <a:pPr marL="285750" indent="-285750" latinLnBrk="0">
              <a:buFont typeface="맑은 고딕"/>
              <a:buChar char="-"/>
            </a:pPr>
            <a:r>
              <a:rPr sz="1400" dirty="0" err="1">
                <a:latin typeface="맑은 고딕" charset="0"/>
                <a:ea typeface="맑은 고딕" charset="0"/>
              </a:rPr>
              <a:t>관리자는</a:t>
            </a:r>
            <a:r>
              <a:rPr sz="1400" dirty="0">
                <a:latin typeface="맑은 고딕" charset="0"/>
                <a:ea typeface="맑은 고딕" charset="0"/>
              </a:rPr>
              <a:t> </a:t>
            </a:r>
            <a:r>
              <a:rPr sz="1400" dirty="0" err="1">
                <a:latin typeface="맑은 고딕" charset="0"/>
                <a:ea typeface="맑은 고딕" charset="0"/>
              </a:rPr>
              <a:t>현재</a:t>
            </a:r>
            <a:r>
              <a:rPr sz="1400" dirty="0">
                <a:latin typeface="맑은 고딕" charset="0"/>
                <a:ea typeface="맑은 고딕" charset="0"/>
              </a:rPr>
              <a:t> </a:t>
            </a:r>
            <a:r>
              <a:rPr sz="1400" dirty="0" err="1">
                <a:latin typeface="맑은 고딕" charset="0"/>
                <a:ea typeface="맑은 고딕" charset="0"/>
              </a:rPr>
              <a:t>진행중인</a:t>
            </a:r>
            <a:r>
              <a:rPr sz="1400" dirty="0">
                <a:latin typeface="맑은 고딕" charset="0"/>
                <a:ea typeface="맑은 고딕" charset="0"/>
              </a:rPr>
              <a:t> </a:t>
            </a:r>
            <a:r>
              <a:rPr sz="1400" dirty="0" err="1">
                <a:latin typeface="맑은 고딕" charset="0"/>
                <a:ea typeface="맑은 고딕" charset="0"/>
              </a:rPr>
              <a:t>공지와</a:t>
            </a:r>
            <a:r>
              <a:rPr sz="1400" dirty="0">
                <a:latin typeface="맑은 고딕" charset="0"/>
                <a:ea typeface="맑은 고딕" charset="0"/>
              </a:rPr>
              <a:t> </a:t>
            </a:r>
            <a:r>
              <a:rPr sz="1400" dirty="0" err="1">
                <a:latin typeface="맑은 고딕" charset="0"/>
                <a:ea typeface="맑은 고딕" charset="0"/>
              </a:rPr>
              <a:t>지난</a:t>
            </a:r>
            <a:r>
              <a:rPr sz="1400" dirty="0">
                <a:latin typeface="맑은 고딕" charset="0"/>
                <a:ea typeface="맑은 고딕" charset="0"/>
              </a:rPr>
              <a:t> </a:t>
            </a:r>
            <a:r>
              <a:rPr sz="1400" dirty="0" err="1">
                <a:latin typeface="맑은 고딕" charset="0"/>
                <a:ea typeface="맑은 고딕" charset="0"/>
              </a:rPr>
              <a:t>공지</a:t>
            </a:r>
            <a:r>
              <a:rPr sz="1400" dirty="0">
                <a:latin typeface="맑은 고딕" charset="0"/>
                <a:ea typeface="맑은 고딕" charset="0"/>
              </a:rPr>
              <a:t>, </a:t>
            </a:r>
            <a:r>
              <a:rPr sz="1400" dirty="0" err="1">
                <a:latin typeface="맑은 고딕" charset="0"/>
                <a:ea typeface="맑은 고딕" charset="0"/>
              </a:rPr>
              <a:t>예약</a:t>
            </a:r>
            <a:r>
              <a:rPr sz="1400" dirty="0">
                <a:latin typeface="맑은 고딕" charset="0"/>
                <a:ea typeface="맑은 고딕" charset="0"/>
              </a:rPr>
              <a:t> </a:t>
            </a:r>
            <a:r>
              <a:rPr sz="1400" dirty="0" err="1">
                <a:latin typeface="맑은 고딕" charset="0"/>
                <a:ea typeface="맑은 고딕" charset="0"/>
              </a:rPr>
              <a:t>공지</a:t>
            </a:r>
            <a:r>
              <a:rPr sz="1400" dirty="0">
                <a:latin typeface="맑은 고딕" charset="0"/>
                <a:ea typeface="맑은 고딕" charset="0"/>
              </a:rPr>
              <a:t>, </a:t>
            </a:r>
            <a:r>
              <a:rPr sz="1400" dirty="0" err="1">
                <a:latin typeface="맑은 고딕" charset="0"/>
                <a:ea typeface="맑은 고딕" charset="0"/>
              </a:rPr>
              <a:t>전체공지를</a:t>
            </a:r>
            <a:r>
              <a:rPr sz="1400" dirty="0">
                <a:latin typeface="맑은 고딕" charset="0"/>
                <a:ea typeface="맑은 고딕" charset="0"/>
              </a:rPr>
              <a:t> </a:t>
            </a:r>
            <a:r>
              <a:rPr sz="1400" dirty="0" err="1">
                <a:latin typeface="맑은 고딕" charset="0"/>
                <a:ea typeface="맑은 고딕" charset="0"/>
              </a:rPr>
              <a:t>각각</a:t>
            </a:r>
            <a:r>
              <a:rPr sz="1400" dirty="0">
                <a:latin typeface="맑은 고딕" charset="0"/>
                <a:ea typeface="맑은 고딕" charset="0"/>
              </a:rPr>
              <a:t> </a:t>
            </a:r>
            <a:r>
              <a:rPr sz="1400" dirty="0" err="1">
                <a:latin typeface="맑은 고딕" charset="0"/>
                <a:ea typeface="맑은 고딕" charset="0"/>
              </a:rPr>
              <a:t>공지별로볼수있다</a:t>
            </a:r>
            <a:r>
              <a:rPr sz="1400" dirty="0">
                <a:latin typeface="맑은 고딕" charset="0"/>
                <a:ea typeface="맑은 고딕" charset="0"/>
              </a:rPr>
              <a:t>.</a:t>
            </a:r>
            <a:endParaRPr lang="ko-KR" altLang="en-US" sz="1400" dirty="0">
              <a:latin typeface="맑은 고딕" charset="0"/>
              <a:ea typeface="맑은 고딕" charset="0"/>
            </a:endParaRPr>
          </a:p>
          <a:p>
            <a:pPr marL="285750" indent="-285750" latinLnBrk="0">
              <a:buFontTx/>
              <a:buNone/>
            </a:pPr>
            <a:endParaRPr lang="ko-KR" altLang="en-US" sz="1400" dirty="0">
              <a:latin typeface="맑은 고딕" charset="0"/>
              <a:ea typeface="맑은 고딕" charset="0"/>
            </a:endParaRPr>
          </a:p>
          <a:p>
            <a:pPr marL="285750" indent="-285750" latinLnBrk="0">
              <a:buFont typeface="맑은 고딕"/>
              <a:buChar char="-"/>
            </a:pPr>
            <a:r>
              <a:rPr sz="1400" dirty="0" err="1">
                <a:latin typeface="맑은 고딕" charset="0"/>
                <a:ea typeface="맑은 고딕" charset="0"/>
              </a:rPr>
              <a:t>작정</a:t>
            </a:r>
            <a:r>
              <a:rPr sz="1400" dirty="0">
                <a:latin typeface="맑은 고딕" charset="0"/>
                <a:ea typeface="맑은 고딕" charset="0"/>
              </a:rPr>
              <a:t>(</a:t>
            </a:r>
            <a:r>
              <a:rPr sz="1400" dirty="0" err="1">
                <a:latin typeface="맑은 고딕" charset="0"/>
                <a:ea typeface="맑은 고딕" charset="0"/>
              </a:rPr>
              <a:t>수정</a:t>
            </a:r>
            <a:r>
              <a:rPr sz="1400" dirty="0">
                <a:latin typeface="맑은 고딕" charset="0"/>
                <a:ea typeface="맑은 고딕" charset="0"/>
              </a:rPr>
              <a:t>)</a:t>
            </a:r>
            <a:r>
              <a:rPr sz="1400" dirty="0" err="1">
                <a:latin typeface="맑은 고딕" charset="0"/>
                <a:ea typeface="맑은 고딕" charset="0"/>
              </a:rPr>
              <a:t>된지</a:t>
            </a:r>
            <a:r>
              <a:rPr sz="1400" dirty="0">
                <a:latin typeface="맑은 고딕" charset="0"/>
                <a:ea typeface="맑은 고딕" charset="0"/>
              </a:rPr>
              <a:t> 2일 </a:t>
            </a:r>
            <a:r>
              <a:rPr sz="1400" dirty="0" err="1">
                <a:latin typeface="맑은 고딕" charset="0"/>
                <a:ea typeface="맑은 고딕" charset="0"/>
              </a:rPr>
              <a:t>이하의</a:t>
            </a:r>
            <a:r>
              <a:rPr sz="1400" dirty="0">
                <a:latin typeface="맑은 고딕" charset="0"/>
                <a:ea typeface="맑은 고딕" charset="0"/>
              </a:rPr>
              <a:t> </a:t>
            </a:r>
            <a:r>
              <a:rPr sz="1400" dirty="0" err="1">
                <a:latin typeface="맑은 고딕" charset="0"/>
                <a:ea typeface="맑은 고딕" charset="0"/>
              </a:rPr>
              <a:t>글에는</a:t>
            </a:r>
            <a:r>
              <a:rPr sz="1400" dirty="0">
                <a:latin typeface="맑은 고딕" charset="0"/>
                <a:ea typeface="맑은 고딕" charset="0"/>
              </a:rPr>
              <a:t> </a:t>
            </a:r>
            <a:r>
              <a:rPr sz="1400" dirty="0" err="1">
                <a:latin typeface="맑은 고딕" charset="0"/>
                <a:ea typeface="맑은 고딕" charset="0"/>
              </a:rPr>
              <a:t>새글</a:t>
            </a:r>
            <a:r>
              <a:rPr sz="1400" dirty="0">
                <a:latin typeface="맑은 고딕" charset="0"/>
                <a:ea typeface="맑은 고딕" charset="0"/>
              </a:rPr>
              <a:t> </a:t>
            </a:r>
            <a:r>
              <a:rPr sz="1400" dirty="0" err="1">
                <a:latin typeface="맑은 고딕" charset="0"/>
                <a:ea typeface="맑은 고딕" charset="0"/>
              </a:rPr>
              <a:t>표시가</a:t>
            </a:r>
            <a:r>
              <a:rPr sz="1400" dirty="0">
                <a:latin typeface="맑은 고딕" charset="0"/>
                <a:ea typeface="맑은 고딕" charset="0"/>
              </a:rPr>
              <a:t> </a:t>
            </a:r>
            <a:r>
              <a:rPr sz="1400" dirty="0" err="1">
                <a:latin typeface="맑은 고딕" charset="0"/>
                <a:ea typeface="맑은 고딕" charset="0"/>
              </a:rPr>
              <a:t>붙는다</a:t>
            </a:r>
            <a:r>
              <a:rPr sz="1400" dirty="0">
                <a:latin typeface="맑은 고딕" charset="0"/>
                <a:ea typeface="맑은 고딕" charset="0"/>
              </a:rPr>
              <a:t>.</a:t>
            </a:r>
            <a:endParaRPr lang="ko-KR" altLang="en-US" sz="1400" dirty="0"/>
          </a:p>
          <a:p>
            <a:pPr marL="0" indent="0" latinLnBrk="0"/>
            <a:endParaRPr lang="ko-KR" altLang="en-US" dirty="0"/>
          </a:p>
          <a:p>
            <a:pPr marL="285750" indent="-285750" latinLnBrk="0">
              <a:buClr>
                <a:srgbClr val="000000"/>
              </a:buClr>
              <a:buFont typeface="맑은 고딕"/>
              <a:buChar char="-"/>
            </a:pPr>
            <a:endParaRPr lang="ko-KR" altLang="en-US" dirty="0"/>
          </a:p>
          <a:p>
            <a:pPr marL="0" indent="0" latinLnBrk="0"/>
            <a:endParaRPr lang="ko-KR" altLang="en-US" dirty="0"/>
          </a:p>
        </p:txBody>
      </p:sp>
      <p:sp>
        <p:nvSpPr>
          <p:cNvPr id="9" name="Rect 0"/>
          <p:cNvSpPr txBox="1">
            <a:spLocks/>
          </p:cNvSpPr>
          <p:nvPr/>
        </p:nvSpPr>
        <p:spPr>
          <a:xfrm>
            <a:off x="2289175" y="1181100"/>
            <a:ext cx="3554730" cy="32258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500" b="1" dirty="0">
                <a:solidFill>
                  <a:schemeClr val="accent4"/>
                </a:solidFill>
              </a:rPr>
              <a:t>5</a:t>
            </a:r>
            <a:r>
              <a:rPr lang="ko-KR" sz="1500" b="1" dirty="0">
                <a:solidFill>
                  <a:schemeClr val="accent4"/>
                </a:solidFill>
              </a:rPr>
              <a:t>.</a:t>
            </a:r>
            <a:r>
              <a:rPr lang="en-US" sz="1500" b="1" dirty="0">
                <a:solidFill>
                  <a:schemeClr val="accent4"/>
                </a:solidFill>
              </a:rPr>
              <a:t> </a:t>
            </a:r>
            <a:r>
              <a:rPr lang="ko-KR" altLang="en-US" sz="1500" b="1" dirty="0">
                <a:solidFill>
                  <a:schemeClr val="accent4"/>
                </a:solidFill>
              </a:rPr>
              <a:t>공지사항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9" name="그룹 18"/>
          <p:cNvGrpSpPr/>
          <p:nvPr/>
        </p:nvGrpSpPr>
        <p:grpSpPr>
          <a:xfrm>
            <a:off x="0" y="0"/>
            <a:ext cx="12192635" cy="1638935"/>
            <a:chOff x="0" y="0"/>
            <a:chExt cx="12192635" cy="1638935"/>
          </a:xfrm>
        </p:grpSpPr>
        <p:sp>
          <p:nvSpPr>
            <p:cNvPr id="1060" name="도형 15"/>
            <p:cNvSpPr>
              <a:spLocks/>
            </p:cNvSpPr>
            <p:nvPr/>
          </p:nvSpPr>
          <p:spPr>
            <a:xfrm>
              <a:off x="0" y="0"/>
              <a:ext cx="12192635" cy="1638935"/>
            </a:xfrm>
            <a:prstGeom prst="rect">
              <a:avLst/>
            </a:prstGeom>
            <a:solidFill>
              <a:schemeClr val="lt2"/>
            </a:solidFill>
            <a:ln w="0">
              <a:noFill/>
              <a:prstDash/>
            </a:ln>
          </p:spPr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rtl="0" latinLnBrk="0">
                <a:buFontTx/>
                <a:buNone/>
              </a:pPr>
              <a:endParaRPr lang="ko-KR" altLang="en-US" sz="1800" b="0" i="0" strike="noStrike" cap="none">
                <a:solidFill>
                  <a:schemeClr val="lt1"/>
                </a:solidFill>
                <a:latin typeface="Arial" charset="0"/>
                <a:ea typeface="Arial" charset="0"/>
              </a:endParaRPr>
            </a:p>
          </p:txBody>
        </p:sp>
        <p:cxnSp>
          <p:nvCxnSpPr>
            <p:cNvPr id="1061" name="도형 16"/>
            <p:cNvCxnSpPr/>
            <p:nvPr/>
          </p:nvCxnSpPr>
          <p:spPr>
            <a:xfrm>
              <a:off x="139700" y="491490"/>
              <a:ext cx="1994535" cy="635"/>
            </a:xfrm>
            <a:prstGeom prst="straightConnector1">
              <a:avLst/>
            </a:prstGeom>
            <a:noFill/>
            <a:ln w="9525" cap="flat" cmpd="sng">
              <a:solidFill>
                <a:schemeClr val="accent4">
                  <a:alpha val="100000"/>
                </a:schemeClr>
              </a:solidFill>
              <a:prstDash val="solid"/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19" name="내용 개체 틀 142"/>
          <p:cNvSpPr txBox="1">
            <a:spLocks noGrp="1"/>
          </p:cNvSpPr>
          <p:nvPr>
            <p:ph idx="4294967295"/>
          </p:nvPr>
        </p:nvSpPr>
        <p:spPr>
          <a:xfrm>
            <a:off x="1357964" y="2598152"/>
            <a:ext cx="10516235" cy="3399713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285750" indent="-285750">
              <a:lnSpc>
                <a:spcPct val="120000"/>
              </a:lnSpc>
              <a:spcBef>
                <a:spcPts val="0"/>
              </a:spcBef>
              <a:buClr>
                <a:srgbClr val="000000"/>
              </a:buClr>
              <a:buFontTx/>
              <a:buChar char="-"/>
            </a:pPr>
            <a:r>
              <a:rPr lang="ko-KR" altLang="en-US" sz="1400" dirty="0">
                <a:solidFill>
                  <a:srgbClr val="000000"/>
                </a:solidFill>
                <a:latin typeface="Arial" charset="0"/>
                <a:cs typeface="Arial" charset="0"/>
              </a:rPr>
              <a:t>일반 사용자가 볼 수 있는 메뉴 정보는 도서목록</a:t>
            </a:r>
            <a:r>
              <a:rPr lang="en-US" altLang="ko-KR" sz="1400" dirty="0">
                <a:solidFill>
                  <a:srgbClr val="000000"/>
                </a:solidFill>
                <a:latin typeface="Arial" charset="0"/>
                <a:cs typeface="Arial" charset="0"/>
              </a:rPr>
              <a:t>, </a:t>
            </a:r>
            <a:r>
              <a:rPr lang="ko-KR" altLang="en-US" sz="1400" dirty="0">
                <a:solidFill>
                  <a:srgbClr val="000000"/>
                </a:solidFill>
                <a:latin typeface="Arial" charset="0"/>
                <a:cs typeface="Arial" charset="0"/>
              </a:rPr>
              <a:t>공지사항</a:t>
            </a:r>
            <a:r>
              <a:rPr lang="en-US" altLang="ko-KR" sz="1400" dirty="0">
                <a:solidFill>
                  <a:srgbClr val="000000"/>
                </a:solidFill>
                <a:latin typeface="Arial" charset="0"/>
                <a:cs typeface="Arial" charset="0"/>
              </a:rPr>
              <a:t>, Q&amp;A, </a:t>
            </a:r>
            <a:r>
              <a:rPr lang="ko-KR" altLang="en-US" sz="1400" dirty="0">
                <a:solidFill>
                  <a:srgbClr val="000000"/>
                </a:solidFill>
                <a:latin typeface="Arial" charset="0"/>
                <a:cs typeface="Arial" charset="0"/>
              </a:rPr>
              <a:t>자기 정보 보기</a:t>
            </a:r>
            <a:r>
              <a:rPr lang="en-US" altLang="ko-KR" sz="1400" dirty="0">
                <a:solidFill>
                  <a:srgbClr val="000000"/>
                </a:solidFill>
                <a:latin typeface="Arial" charset="0"/>
                <a:cs typeface="Arial" charset="0"/>
              </a:rPr>
              <a:t>, </a:t>
            </a:r>
            <a:r>
              <a:rPr lang="ko-KR" altLang="en-US" sz="1400" dirty="0">
                <a:solidFill>
                  <a:srgbClr val="000000"/>
                </a:solidFill>
                <a:latin typeface="Arial" charset="0"/>
                <a:cs typeface="Arial" charset="0"/>
              </a:rPr>
              <a:t>로그아웃</a:t>
            </a:r>
            <a:r>
              <a:rPr lang="en-US" altLang="ko-KR" sz="1400" dirty="0">
                <a:solidFill>
                  <a:srgbClr val="000000"/>
                </a:solidFill>
                <a:latin typeface="Arial" charset="0"/>
                <a:cs typeface="Arial" charset="0"/>
              </a:rPr>
              <a:t>, </a:t>
            </a:r>
            <a:r>
              <a:rPr lang="ko-KR" altLang="en-US" sz="1400" dirty="0">
                <a:solidFill>
                  <a:srgbClr val="000000"/>
                </a:solidFill>
                <a:latin typeface="Arial" charset="0"/>
                <a:cs typeface="Arial" charset="0"/>
              </a:rPr>
              <a:t>장바구니 입니다</a:t>
            </a:r>
            <a:r>
              <a:rPr lang="en-US" altLang="ko-KR" sz="1400" dirty="0">
                <a:solidFill>
                  <a:srgbClr val="000000"/>
                </a:solidFill>
                <a:latin typeface="Arial" charset="0"/>
                <a:cs typeface="Arial" charset="0"/>
              </a:rPr>
              <a:t>.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Clr>
                <a:srgbClr val="000000"/>
              </a:buClr>
              <a:buNone/>
            </a:pPr>
            <a:endParaRPr lang="en-US" altLang="ko-KR" sz="1400" dirty="0">
              <a:solidFill>
                <a:srgbClr val="000000"/>
              </a:solidFill>
              <a:latin typeface="Arial" charset="0"/>
              <a:cs typeface="Arial" charset="0"/>
            </a:endParaRP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buClr>
                <a:srgbClr val="000000"/>
              </a:buClr>
              <a:buFontTx/>
              <a:buChar char="-"/>
            </a:pPr>
            <a:r>
              <a:rPr lang="ko-KR" altLang="en-US" sz="1400" dirty="0">
                <a:solidFill>
                  <a:srgbClr val="000000"/>
                </a:solidFill>
                <a:latin typeface="Arial" charset="0"/>
                <a:cs typeface="Arial" charset="0"/>
              </a:rPr>
              <a:t>관리자는 이외에 회원관리</a:t>
            </a:r>
            <a:r>
              <a:rPr lang="en-US" altLang="ko-KR" sz="1400" dirty="0">
                <a:solidFill>
                  <a:srgbClr val="000000"/>
                </a:solidFill>
                <a:latin typeface="Arial" charset="0"/>
                <a:cs typeface="Arial" charset="0"/>
              </a:rPr>
              <a:t>, </a:t>
            </a:r>
            <a:r>
              <a:rPr lang="ko-KR" altLang="en-US" sz="1400" dirty="0">
                <a:solidFill>
                  <a:srgbClr val="000000"/>
                </a:solidFill>
                <a:latin typeface="Arial" charset="0"/>
                <a:cs typeface="Arial" charset="0"/>
              </a:rPr>
              <a:t>등급관리를 볼 수</a:t>
            </a:r>
            <a:r>
              <a:rPr lang="en-US" altLang="ko-KR" sz="1400" dirty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ko-KR" altLang="en-US" sz="1400" dirty="0">
                <a:solidFill>
                  <a:srgbClr val="000000"/>
                </a:solidFill>
                <a:latin typeface="Arial" charset="0"/>
                <a:cs typeface="Arial" charset="0"/>
              </a:rPr>
              <a:t>있습니다</a:t>
            </a:r>
            <a:r>
              <a:rPr lang="en-US" altLang="ko-KR" sz="1400" dirty="0">
                <a:solidFill>
                  <a:srgbClr val="000000"/>
                </a:solidFill>
                <a:latin typeface="Arial" charset="0"/>
                <a:cs typeface="Arial" charset="0"/>
              </a:rPr>
              <a:t>.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Clr>
                <a:srgbClr val="000000"/>
              </a:buClr>
              <a:buNone/>
            </a:pPr>
            <a:endParaRPr lang="ko-KR" altLang="en-US" sz="1400" dirty="0">
              <a:solidFill>
                <a:srgbClr val="000000"/>
              </a:solidFill>
              <a:latin typeface="Arial" charset="0"/>
              <a:cs typeface="Arial" charset="0"/>
            </a:endParaRP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buClr>
                <a:srgbClr val="000000"/>
              </a:buClr>
              <a:buFontTx/>
              <a:buChar char="-"/>
            </a:pPr>
            <a:r>
              <a:rPr lang="ko-KR" altLang="en-US" sz="1400" dirty="0">
                <a:solidFill>
                  <a:srgbClr val="000000"/>
                </a:solidFill>
                <a:latin typeface="Arial" charset="0"/>
                <a:cs typeface="Arial" charset="0"/>
              </a:rPr>
              <a:t>관리자는 회원관리에서 모든 회원 정보를 수정할 수 있고</a:t>
            </a:r>
            <a:r>
              <a:rPr lang="en-US" altLang="ko-KR" sz="1400" dirty="0">
                <a:solidFill>
                  <a:srgbClr val="000000"/>
                </a:solidFill>
                <a:latin typeface="Arial" charset="0"/>
                <a:cs typeface="Arial" charset="0"/>
              </a:rPr>
              <a:t>, </a:t>
            </a:r>
            <a:r>
              <a:rPr lang="ko-KR" altLang="en-US" sz="1400" dirty="0">
                <a:solidFill>
                  <a:srgbClr val="000000"/>
                </a:solidFill>
                <a:latin typeface="Arial" charset="0"/>
                <a:cs typeface="Arial" charset="0"/>
              </a:rPr>
              <a:t>등급관리 설정이 가능합니다</a:t>
            </a:r>
            <a:r>
              <a:rPr lang="en-US" altLang="ko-KR" sz="1400" dirty="0">
                <a:solidFill>
                  <a:srgbClr val="000000"/>
                </a:solidFill>
                <a:latin typeface="Arial" charset="0"/>
                <a:cs typeface="Arial" charset="0"/>
              </a:rPr>
              <a:t>.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Clr>
                <a:srgbClr val="000000"/>
              </a:buClr>
              <a:buNone/>
            </a:pPr>
            <a:endParaRPr lang="en-US" altLang="ko-KR" sz="1400" dirty="0">
              <a:solidFill>
                <a:srgbClr val="000000"/>
              </a:solidFill>
              <a:latin typeface="Arial" charset="0"/>
              <a:cs typeface="Arial" charset="0"/>
            </a:endParaRP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buClr>
                <a:srgbClr val="000000"/>
              </a:buClr>
              <a:buFontTx/>
              <a:buChar char="-"/>
            </a:pPr>
            <a:r>
              <a:rPr lang="ko-KR" altLang="en-US" sz="1400" dirty="0">
                <a:solidFill>
                  <a:srgbClr val="000000"/>
                </a:solidFill>
                <a:latin typeface="Arial" charset="0"/>
                <a:cs typeface="Arial" charset="0"/>
              </a:rPr>
              <a:t>일반 회원은 회원등록을 하고 자기 정보만 설정 할 수 있습니다</a:t>
            </a:r>
            <a:r>
              <a:rPr lang="en-US" altLang="ko-KR" sz="1400" dirty="0">
                <a:solidFill>
                  <a:srgbClr val="000000"/>
                </a:solidFill>
                <a:latin typeface="Arial" charset="0"/>
                <a:cs typeface="Arial" charset="0"/>
              </a:rPr>
              <a:t>.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buClr>
                <a:srgbClr val="000000"/>
              </a:buClr>
              <a:buFontTx/>
              <a:buChar char="-"/>
            </a:pPr>
            <a:endParaRPr lang="ko-KR" altLang="en-US" sz="1400" dirty="0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  <p:cxnSp>
        <p:nvCxnSpPr>
          <p:cNvPr id="8" name="Rect 0">
            <a:extLst>
              <a:ext uri="{FF2B5EF4-FFF2-40B4-BE49-F238E27FC236}">
                <a16:creationId xmlns:a16="http://schemas.microsoft.com/office/drawing/2014/main" id="{BC555D50-6C94-43F4-B0A6-E1D9EFD41A90}"/>
              </a:ext>
            </a:extLst>
          </p:cNvPr>
          <p:cNvCxnSpPr/>
          <p:nvPr/>
        </p:nvCxnSpPr>
        <p:spPr>
          <a:xfrm>
            <a:off x="139700" y="491490"/>
            <a:ext cx="1994535" cy="635"/>
          </a:xfrm>
          <a:prstGeom prst="straightConnector1">
            <a:avLst/>
          </a:prstGeom>
          <a:noFill/>
          <a:ln w="9525" cap="flat" cmpd="sng">
            <a:solidFill>
              <a:schemeClr val="accent4">
                <a:alpha val="100000"/>
              </a:schemeClr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 0">
            <a:extLst>
              <a:ext uri="{FF2B5EF4-FFF2-40B4-BE49-F238E27FC236}">
                <a16:creationId xmlns:a16="http://schemas.microsoft.com/office/drawing/2014/main" id="{067F3E05-BA9E-4C24-A763-D557B336CFE5}"/>
              </a:ext>
            </a:extLst>
          </p:cNvPr>
          <p:cNvSpPr txBox="1">
            <a:spLocks/>
          </p:cNvSpPr>
          <p:nvPr/>
        </p:nvSpPr>
        <p:spPr>
          <a:xfrm>
            <a:off x="1619885" y="591185"/>
            <a:ext cx="627380" cy="58547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r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3200" b="1">
                <a:solidFill>
                  <a:schemeClr val="accent4"/>
                </a:solidFill>
              </a:rPr>
              <a:t>-</a:t>
            </a:r>
            <a:endParaRPr lang="ko-KR" altLang="en-US" sz="3200" b="1">
              <a:solidFill>
                <a:schemeClr val="accent4"/>
              </a:solidFill>
            </a:endParaRPr>
          </a:p>
        </p:txBody>
      </p:sp>
      <p:sp>
        <p:nvSpPr>
          <p:cNvPr id="11" name="Rect 0">
            <a:extLst>
              <a:ext uri="{FF2B5EF4-FFF2-40B4-BE49-F238E27FC236}">
                <a16:creationId xmlns:a16="http://schemas.microsoft.com/office/drawing/2014/main" id="{04E1E1D9-F6EB-4D10-A7B4-D9C3C4A2BA46}"/>
              </a:ext>
            </a:extLst>
          </p:cNvPr>
          <p:cNvSpPr txBox="1">
            <a:spLocks/>
          </p:cNvSpPr>
          <p:nvPr/>
        </p:nvSpPr>
        <p:spPr>
          <a:xfrm>
            <a:off x="2263775" y="645160"/>
            <a:ext cx="2326640" cy="55435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3000">
                <a:solidFill>
                  <a:schemeClr val="accent4"/>
                </a:solidFill>
              </a:rPr>
              <a:t>요구사항</a:t>
            </a:r>
          </a:p>
        </p:txBody>
      </p:sp>
      <p:sp>
        <p:nvSpPr>
          <p:cNvPr id="12" name="Rect 0">
            <a:extLst>
              <a:ext uri="{FF2B5EF4-FFF2-40B4-BE49-F238E27FC236}">
                <a16:creationId xmlns:a16="http://schemas.microsoft.com/office/drawing/2014/main" id="{47B834BA-4E55-4B51-AFB8-6C42501C9F9A}"/>
              </a:ext>
            </a:extLst>
          </p:cNvPr>
          <p:cNvSpPr txBox="1">
            <a:spLocks/>
          </p:cNvSpPr>
          <p:nvPr/>
        </p:nvSpPr>
        <p:spPr>
          <a:xfrm>
            <a:off x="101600" y="158115"/>
            <a:ext cx="1832610" cy="30861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>
                <a:latin typeface="Adobe 고딕 Std B" charset="0"/>
                <a:ea typeface="Adobe 고딕 Std B" charset="0"/>
              </a:rPr>
              <a:t>Team1 </a:t>
            </a:r>
            <a:r>
              <a:rPr lang="ko-KR" altLang="en-US">
                <a:latin typeface="Adobe 고딕 Std B" charset="0"/>
                <a:ea typeface="Adobe 고딕 Std B" charset="0"/>
              </a:rPr>
              <a:t>파워포인트</a:t>
            </a:r>
          </a:p>
        </p:txBody>
      </p:sp>
      <p:sp>
        <p:nvSpPr>
          <p:cNvPr id="13" name="Rect 0">
            <a:extLst>
              <a:ext uri="{FF2B5EF4-FFF2-40B4-BE49-F238E27FC236}">
                <a16:creationId xmlns:a16="http://schemas.microsoft.com/office/drawing/2014/main" id="{1EF2B738-E61D-4476-A173-5870303D0B72}"/>
              </a:ext>
            </a:extLst>
          </p:cNvPr>
          <p:cNvSpPr txBox="1">
            <a:spLocks/>
          </p:cNvSpPr>
          <p:nvPr/>
        </p:nvSpPr>
        <p:spPr>
          <a:xfrm>
            <a:off x="2289175" y="1181100"/>
            <a:ext cx="3554730" cy="32258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500" b="1" dirty="0">
                <a:solidFill>
                  <a:schemeClr val="accent4"/>
                </a:solidFill>
              </a:rPr>
              <a:t>6</a:t>
            </a:r>
            <a:r>
              <a:rPr lang="ko-KR" sz="1500" b="1" dirty="0">
                <a:solidFill>
                  <a:schemeClr val="accent4"/>
                </a:solidFill>
              </a:rPr>
              <a:t>.</a:t>
            </a:r>
            <a:r>
              <a:rPr lang="en-US" sz="1500" b="1" dirty="0">
                <a:solidFill>
                  <a:schemeClr val="accent4"/>
                </a:solidFill>
              </a:rPr>
              <a:t> </a:t>
            </a:r>
            <a:r>
              <a:rPr lang="ko-KR" altLang="en-US" sz="1500" b="1" dirty="0">
                <a:solidFill>
                  <a:schemeClr val="accent4"/>
                </a:solidFill>
              </a:rPr>
              <a:t>회원관리</a:t>
            </a:r>
          </a:p>
        </p:txBody>
      </p:sp>
    </p:spTree>
    <p:extLst>
      <p:ext uri="{BB962C8B-B14F-4D97-AF65-F5344CB8AC3E}">
        <p14:creationId xmlns:p14="http://schemas.microsoft.com/office/powerpoint/2010/main" val="22159655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"/>
          <p:cNvPicPr preferRelativeResize="0"/>
          <p:nvPr/>
        </p:nvPicPr>
        <p:blipFill rotWithShape="1">
          <a:blip r:embed="rId3">
            <a:alphaModFix/>
          </a:blip>
          <a:srcRect t="7812" b="7813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"/>
          <p:cNvSpPr/>
          <p:nvPr/>
        </p:nvSpPr>
        <p:spPr>
          <a:xfrm>
            <a:off x="0" y="0"/>
            <a:ext cx="12216765" cy="6858000"/>
          </a:xfrm>
          <a:prstGeom prst="rect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1"/>
          <p:cNvSpPr txBox="1"/>
          <p:nvPr/>
        </p:nvSpPr>
        <p:spPr>
          <a:xfrm>
            <a:off x="1745615" y="2247265"/>
            <a:ext cx="8725535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6000" b="1" dirty="0">
                <a:solidFill>
                  <a:schemeClr val="lt1"/>
                </a:solidFill>
              </a:rPr>
              <a:t>개발 환경</a:t>
            </a:r>
            <a:endParaRPr lang="en-US" sz="6000" b="1"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78797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4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9" name="Google Shape;119;p4"/>
          <p:cNvCxnSpPr/>
          <p:nvPr/>
        </p:nvCxnSpPr>
        <p:spPr>
          <a:xfrm>
            <a:off x="139700" y="491490"/>
            <a:ext cx="19939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20" name="Google Shape;120;p4"/>
          <p:cNvSpPr txBox="1"/>
          <p:nvPr/>
        </p:nvSpPr>
        <p:spPr>
          <a:xfrm>
            <a:off x="1608455" y="652145"/>
            <a:ext cx="626745" cy="584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endParaRPr sz="3200" b="1" dirty="0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4"/>
          <p:cNvSpPr txBox="1"/>
          <p:nvPr/>
        </p:nvSpPr>
        <p:spPr>
          <a:xfrm>
            <a:off x="2263775" y="645160"/>
            <a:ext cx="2326005" cy="553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accent4"/>
                </a:solidFill>
              </a:rPr>
              <a:t>개발 환경</a:t>
            </a:r>
            <a:endParaRPr sz="3000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2" name="Google Shape;122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638300"/>
            <a:ext cx="12039600" cy="506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57030" y="3562350"/>
            <a:ext cx="1219200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C130BC0-B7B5-4E2B-9EA3-F417BC8E74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2595" y="5067300"/>
            <a:ext cx="2752725" cy="1546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Google Shape;190;gd1edc10b5a_2_0">
            <a:extLst>
              <a:ext uri="{FF2B5EF4-FFF2-40B4-BE49-F238E27FC236}">
                <a16:creationId xmlns:a16="http://schemas.microsoft.com/office/drawing/2014/main" id="{FECFBAA5-623C-4018-8E3F-4754B40893B3}"/>
              </a:ext>
            </a:extLst>
          </p:cNvPr>
          <p:cNvSpPr txBox="1"/>
          <p:nvPr/>
        </p:nvSpPr>
        <p:spPr>
          <a:xfrm>
            <a:off x="101600" y="158115"/>
            <a:ext cx="1831975" cy="307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Team1 </a:t>
            </a:r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파워포인트</a:t>
            </a:r>
            <a:endParaRPr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2"/>
          <p:cNvPicPr preferRelativeResize="0"/>
          <p:nvPr/>
        </p:nvPicPr>
        <p:blipFill rotWithShape="1">
          <a:blip r:embed="rId3">
            <a:alphaModFix/>
          </a:blip>
          <a:srcRect t="3906" b="1172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2"/>
          <p:cNvSpPr/>
          <p:nvPr/>
        </p:nvSpPr>
        <p:spPr>
          <a:xfrm>
            <a:off x="-22225" y="0"/>
            <a:ext cx="12237085" cy="6858000"/>
          </a:xfrm>
          <a:prstGeom prst="rect">
            <a:avLst/>
          </a:prstGeom>
          <a:solidFill>
            <a:schemeClr val="accent4">
              <a:alpha val="8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2"/>
          <p:cNvSpPr/>
          <p:nvPr/>
        </p:nvSpPr>
        <p:spPr>
          <a:xfrm>
            <a:off x="3185160" y="3921125"/>
            <a:ext cx="245110" cy="215265"/>
          </a:xfrm>
          <a:prstGeom prst="ellipse">
            <a:avLst/>
          </a:prstGeom>
          <a:noFill/>
          <a:ln w="1016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2"/>
          <p:cNvSpPr txBox="1"/>
          <p:nvPr/>
        </p:nvSpPr>
        <p:spPr>
          <a:xfrm>
            <a:off x="3747770" y="3844290"/>
            <a:ext cx="2698115" cy="400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01600" marR="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</a:pPr>
            <a:r>
              <a:rPr lang="en-US" sz="2000" dirty="0" err="1">
                <a:solidFill>
                  <a:schemeClr val="lt1"/>
                </a:solidFill>
              </a:rPr>
              <a:t>개발</a:t>
            </a:r>
            <a:r>
              <a:rPr lang="en-US" sz="2000" dirty="0">
                <a:solidFill>
                  <a:schemeClr val="lt1"/>
                </a:solidFill>
              </a:rPr>
              <a:t> </a:t>
            </a:r>
            <a:r>
              <a:rPr lang="en-US" sz="2000" dirty="0" err="1">
                <a:solidFill>
                  <a:schemeClr val="lt1"/>
                </a:solidFill>
              </a:rPr>
              <a:t>환경</a:t>
            </a:r>
            <a:endParaRPr sz="2000" dirty="0">
              <a:solidFill>
                <a:schemeClr val="lt1"/>
              </a:solidFill>
            </a:endParaRPr>
          </a:p>
        </p:txBody>
      </p:sp>
      <p:cxnSp>
        <p:nvCxnSpPr>
          <p:cNvPr id="96" name="Google Shape;96;p2"/>
          <p:cNvCxnSpPr/>
          <p:nvPr/>
        </p:nvCxnSpPr>
        <p:spPr>
          <a:xfrm>
            <a:off x="139700" y="491490"/>
            <a:ext cx="19939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7" name="Google Shape;97;p2"/>
          <p:cNvSpPr txBox="1"/>
          <p:nvPr/>
        </p:nvSpPr>
        <p:spPr>
          <a:xfrm>
            <a:off x="102235" y="1866900"/>
            <a:ext cx="2068195" cy="923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4800" b="1" dirty="0">
                <a:solidFill>
                  <a:srgbClr val="D8D8D8"/>
                </a:solidFill>
              </a:rPr>
              <a:t>INDEX</a:t>
            </a:r>
            <a:endParaRPr dirty="0"/>
          </a:p>
        </p:txBody>
      </p:sp>
      <p:sp>
        <p:nvSpPr>
          <p:cNvPr id="98" name="Google Shape;98;p2"/>
          <p:cNvSpPr/>
          <p:nvPr/>
        </p:nvSpPr>
        <p:spPr>
          <a:xfrm>
            <a:off x="3185160" y="4663440"/>
            <a:ext cx="245110" cy="215265"/>
          </a:xfrm>
          <a:prstGeom prst="ellipse">
            <a:avLst/>
          </a:prstGeom>
          <a:noFill/>
          <a:ln w="1016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2"/>
          <p:cNvSpPr txBox="1"/>
          <p:nvPr/>
        </p:nvSpPr>
        <p:spPr>
          <a:xfrm>
            <a:off x="3852545" y="4570730"/>
            <a:ext cx="2698115" cy="400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>
                <a:solidFill>
                  <a:schemeClr val="lt1"/>
                </a:solidFill>
              </a:rPr>
              <a:t>개발</a:t>
            </a:r>
            <a:r>
              <a:rPr lang="en-US" sz="2000" dirty="0">
                <a:solidFill>
                  <a:schemeClr val="lt1"/>
                </a:solidFill>
              </a:rPr>
              <a:t> </a:t>
            </a:r>
            <a:r>
              <a:rPr lang="en-US" sz="2000" dirty="0" err="1">
                <a:solidFill>
                  <a:schemeClr val="lt1"/>
                </a:solidFill>
              </a:rPr>
              <a:t>내용</a:t>
            </a:r>
            <a:endParaRPr sz="2000" dirty="0">
              <a:solidFill>
                <a:schemeClr val="lt1"/>
              </a:solidFill>
            </a:endParaRPr>
          </a:p>
        </p:txBody>
      </p:sp>
      <p:sp>
        <p:nvSpPr>
          <p:cNvPr id="106" name="Google Shape;106;p2"/>
          <p:cNvSpPr/>
          <p:nvPr/>
        </p:nvSpPr>
        <p:spPr>
          <a:xfrm>
            <a:off x="7405370" y="2165985"/>
            <a:ext cx="245110" cy="215265"/>
          </a:xfrm>
          <a:prstGeom prst="ellipse">
            <a:avLst/>
          </a:prstGeom>
          <a:noFill/>
          <a:ln w="1016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2"/>
          <p:cNvSpPr txBox="1"/>
          <p:nvPr/>
        </p:nvSpPr>
        <p:spPr>
          <a:xfrm>
            <a:off x="8072755" y="2099945"/>
            <a:ext cx="4164330" cy="400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>
                <a:solidFill>
                  <a:schemeClr val="lt1"/>
                </a:solidFill>
              </a:rPr>
              <a:t>완성된</a:t>
            </a:r>
            <a:r>
              <a:rPr lang="en-US" sz="2000" dirty="0">
                <a:solidFill>
                  <a:schemeClr val="lt1"/>
                </a:solidFill>
              </a:rPr>
              <a:t> </a:t>
            </a:r>
            <a:r>
              <a:rPr lang="en-US" sz="2000" dirty="0" err="1">
                <a:solidFill>
                  <a:schemeClr val="lt1"/>
                </a:solidFill>
              </a:rPr>
              <a:t>화면</a:t>
            </a:r>
            <a:r>
              <a:rPr lang="en-US" sz="2000" dirty="0">
                <a:solidFill>
                  <a:schemeClr val="lt1"/>
                </a:solidFill>
              </a:rPr>
              <a:t> </a:t>
            </a:r>
            <a:r>
              <a:rPr lang="en-US" sz="2000" dirty="0" err="1">
                <a:solidFill>
                  <a:schemeClr val="lt1"/>
                </a:solidFill>
              </a:rPr>
              <a:t>캡쳐와</a:t>
            </a:r>
            <a:r>
              <a:rPr lang="en-US" sz="2000" dirty="0">
                <a:solidFill>
                  <a:schemeClr val="lt1"/>
                </a:solidFill>
              </a:rPr>
              <a:t>  </a:t>
            </a:r>
            <a:r>
              <a:rPr lang="en-US" sz="2000" dirty="0" err="1">
                <a:solidFill>
                  <a:schemeClr val="lt1"/>
                </a:solidFill>
              </a:rPr>
              <a:t>기능</a:t>
            </a:r>
            <a:r>
              <a:rPr lang="en-US" sz="2000" dirty="0">
                <a:solidFill>
                  <a:schemeClr val="lt1"/>
                </a:solidFill>
              </a:rPr>
              <a:t> </a:t>
            </a:r>
            <a:r>
              <a:rPr lang="en-US" sz="2000" dirty="0" err="1">
                <a:solidFill>
                  <a:schemeClr val="lt1"/>
                </a:solidFill>
              </a:rPr>
              <a:t>설명</a:t>
            </a:r>
            <a:endParaRPr sz="2000" dirty="0">
              <a:solidFill>
                <a:schemeClr val="lt1"/>
              </a:solidFill>
            </a:endParaRPr>
          </a:p>
        </p:txBody>
      </p:sp>
      <p:sp>
        <p:nvSpPr>
          <p:cNvPr id="108" name="Google Shape;108;p2"/>
          <p:cNvSpPr/>
          <p:nvPr/>
        </p:nvSpPr>
        <p:spPr>
          <a:xfrm>
            <a:off x="7391400" y="3048635"/>
            <a:ext cx="245110" cy="215265"/>
          </a:xfrm>
          <a:prstGeom prst="ellipse">
            <a:avLst/>
          </a:prstGeom>
          <a:noFill/>
          <a:ln w="1016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2"/>
          <p:cNvSpPr txBox="1"/>
          <p:nvPr/>
        </p:nvSpPr>
        <p:spPr>
          <a:xfrm>
            <a:off x="8058785" y="2955925"/>
            <a:ext cx="2698115" cy="400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>
                <a:solidFill>
                  <a:schemeClr val="lt1"/>
                </a:solidFill>
              </a:rPr>
              <a:t>개발</a:t>
            </a:r>
            <a:r>
              <a:rPr lang="en-US" sz="2000" dirty="0">
                <a:solidFill>
                  <a:schemeClr val="lt1"/>
                </a:solidFill>
              </a:rPr>
              <a:t> </a:t>
            </a:r>
            <a:r>
              <a:rPr lang="en-US" sz="2000" dirty="0" err="1">
                <a:solidFill>
                  <a:schemeClr val="lt1"/>
                </a:solidFill>
              </a:rPr>
              <a:t>핵심</a:t>
            </a:r>
            <a:r>
              <a:rPr lang="en-US" sz="2000" dirty="0">
                <a:solidFill>
                  <a:schemeClr val="lt1"/>
                </a:solidFill>
              </a:rPr>
              <a:t> </a:t>
            </a:r>
            <a:r>
              <a:rPr lang="en-US" sz="2000" dirty="0" err="1">
                <a:solidFill>
                  <a:schemeClr val="lt1"/>
                </a:solidFill>
              </a:rPr>
              <a:t>코드</a:t>
            </a:r>
            <a:endParaRPr sz="2000" dirty="0">
              <a:solidFill>
                <a:schemeClr val="lt1"/>
              </a:solidFill>
            </a:endParaRPr>
          </a:p>
        </p:txBody>
      </p:sp>
      <p:sp>
        <p:nvSpPr>
          <p:cNvPr id="110" name="Google Shape;110;p2"/>
          <p:cNvSpPr/>
          <p:nvPr/>
        </p:nvSpPr>
        <p:spPr>
          <a:xfrm>
            <a:off x="3185160" y="1452880"/>
            <a:ext cx="245110" cy="215265"/>
          </a:xfrm>
          <a:prstGeom prst="ellipse">
            <a:avLst/>
          </a:prstGeom>
          <a:noFill/>
          <a:ln w="1016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2"/>
          <p:cNvSpPr txBox="1"/>
          <p:nvPr/>
        </p:nvSpPr>
        <p:spPr>
          <a:xfrm>
            <a:off x="3852545" y="1360170"/>
            <a:ext cx="2698115" cy="400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chemeClr val="lt1"/>
                </a:solidFill>
              </a:rPr>
              <a:t>팀원 구성</a:t>
            </a:r>
            <a:endParaRPr sz="2000" dirty="0">
              <a:solidFill>
                <a:schemeClr val="lt1"/>
              </a:solidFill>
            </a:endParaRPr>
          </a:p>
        </p:txBody>
      </p:sp>
      <p:sp>
        <p:nvSpPr>
          <p:cNvPr id="112" name="Google Shape;112;p2"/>
          <p:cNvSpPr/>
          <p:nvPr/>
        </p:nvSpPr>
        <p:spPr>
          <a:xfrm>
            <a:off x="3185160" y="2249805"/>
            <a:ext cx="245110" cy="215265"/>
          </a:xfrm>
          <a:prstGeom prst="ellipse">
            <a:avLst/>
          </a:prstGeom>
          <a:noFill/>
          <a:ln w="1016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2"/>
          <p:cNvSpPr txBox="1"/>
          <p:nvPr/>
        </p:nvSpPr>
        <p:spPr>
          <a:xfrm>
            <a:off x="3852545" y="2157730"/>
            <a:ext cx="2698115" cy="400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chemeClr val="lt1"/>
                </a:solidFill>
              </a:rPr>
              <a:t>주제</a:t>
            </a:r>
            <a:endParaRPr sz="2000" dirty="0">
              <a:solidFill>
                <a:schemeClr val="lt1"/>
              </a:solidFill>
            </a:endParaRPr>
          </a:p>
        </p:txBody>
      </p:sp>
      <p:sp>
        <p:nvSpPr>
          <p:cNvPr id="20" name="Google Shape;110;p2">
            <a:extLst>
              <a:ext uri="{FF2B5EF4-FFF2-40B4-BE49-F238E27FC236}">
                <a16:creationId xmlns:a16="http://schemas.microsoft.com/office/drawing/2014/main" id="{1B93FFA3-0D71-4EC9-BE29-EA7FDD27B428}"/>
              </a:ext>
            </a:extLst>
          </p:cNvPr>
          <p:cNvSpPr/>
          <p:nvPr/>
        </p:nvSpPr>
        <p:spPr>
          <a:xfrm>
            <a:off x="7391400" y="3866515"/>
            <a:ext cx="245110" cy="215265"/>
          </a:xfrm>
          <a:prstGeom prst="ellipse">
            <a:avLst/>
          </a:prstGeom>
          <a:noFill/>
          <a:ln w="1016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111;p2">
            <a:extLst>
              <a:ext uri="{FF2B5EF4-FFF2-40B4-BE49-F238E27FC236}">
                <a16:creationId xmlns:a16="http://schemas.microsoft.com/office/drawing/2014/main" id="{27AA1EE5-0A6F-4563-83D4-EEA213425E4A}"/>
              </a:ext>
            </a:extLst>
          </p:cNvPr>
          <p:cNvSpPr txBox="1"/>
          <p:nvPr/>
        </p:nvSpPr>
        <p:spPr>
          <a:xfrm>
            <a:off x="8058785" y="3773805"/>
            <a:ext cx="2698115" cy="400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>
                <a:solidFill>
                  <a:schemeClr val="lt1"/>
                </a:solidFill>
              </a:rPr>
              <a:t>오류</a:t>
            </a:r>
            <a:r>
              <a:rPr lang="en-US" sz="2000" dirty="0">
                <a:solidFill>
                  <a:schemeClr val="lt1"/>
                </a:solidFill>
              </a:rPr>
              <a:t> </a:t>
            </a:r>
            <a:r>
              <a:rPr lang="en-US" sz="2000" dirty="0" err="1">
                <a:solidFill>
                  <a:schemeClr val="lt1"/>
                </a:solidFill>
              </a:rPr>
              <a:t>수정</a:t>
            </a:r>
            <a:endParaRPr sz="2000" dirty="0">
              <a:solidFill>
                <a:schemeClr val="lt1"/>
              </a:solidFill>
            </a:endParaRPr>
          </a:p>
        </p:txBody>
      </p:sp>
      <p:sp>
        <p:nvSpPr>
          <p:cNvPr id="22" name="Google Shape;112;p2">
            <a:extLst>
              <a:ext uri="{FF2B5EF4-FFF2-40B4-BE49-F238E27FC236}">
                <a16:creationId xmlns:a16="http://schemas.microsoft.com/office/drawing/2014/main" id="{ABC02160-E95E-4919-B73A-B36198A9ED92}"/>
              </a:ext>
            </a:extLst>
          </p:cNvPr>
          <p:cNvSpPr/>
          <p:nvPr/>
        </p:nvSpPr>
        <p:spPr>
          <a:xfrm>
            <a:off x="7391400" y="4663440"/>
            <a:ext cx="245110" cy="215265"/>
          </a:xfrm>
          <a:prstGeom prst="ellipse">
            <a:avLst/>
          </a:prstGeom>
          <a:noFill/>
          <a:ln w="1016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113;p2">
            <a:extLst>
              <a:ext uri="{FF2B5EF4-FFF2-40B4-BE49-F238E27FC236}">
                <a16:creationId xmlns:a16="http://schemas.microsoft.com/office/drawing/2014/main" id="{5DDBCBAD-C1C4-4B6E-9B54-5EF2B126CF91}"/>
              </a:ext>
            </a:extLst>
          </p:cNvPr>
          <p:cNvSpPr txBox="1"/>
          <p:nvPr/>
        </p:nvSpPr>
        <p:spPr>
          <a:xfrm>
            <a:off x="8058785" y="4570730"/>
            <a:ext cx="2698115" cy="400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>
                <a:solidFill>
                  <a:schemeClr val="lt1"/>
                </a:solidFill>
              </a:rPr>
              <a:t>개발</a:t>
            </a:r>
            <a:r>
              <a:rPr lang="en-US" sz="2000" dirty="0">
                <a:solidFill>
                  <a:schemeClr val="lt1"/>
                </a:solidFill>
              </a:rPr>
              <a:t> </a:t>
            </a:r>
            <a:r>
              <a:rPr lang="en-US" sz="2000" dirty="0" err="1">
                <a:solidFill>
                  <a:schemeClr val="lt1"/>
                </a:solidFill>
              </a:rPr>
              <a:t>후기</a:t>
            </a:r>
            <a:endParaRPr sz="2000" dirty="0">
              <a:solidFill>
                <a:schemeClr val="lt1"/>
              </a:solidFill>
            </a:endParaRPr>
          </a:p>
        </p:txBody>
      </p:sp>
      <p:sp>
        <p:nvSpPr>
          <p:cNvPr id="24" name="Google Shape;112;p2">
            <a:extLst>
              <a:ext uri="{FF2B5EF4-FFF2-40B4-BE49-F238E27FC236}">
                <a16:creationId xmlns:a16="http://schemas.microsoft.com/office/drawing/2014/main" id="{8EC4DA01-1A4F-43DB-807F-301306CC5231}"/>
              </a:ext>
            </a:extLst>
          </p:cNvPr>
          <p:cNvSpPr/>
          <p:nvPr/>
        </p:nvSpPr>
        <p:spPr>
          <a:xfrm>
            <a:off x="3185160" y="3060065"/>
            <a:ext cx="245110" cy="215265"/>
          </a:xfrm>
          <a:prstGeom prst="ellipse">
            <a:avLst/>
          </a:prstGeom>
          <a:noFill/>
          <a:ln w="1016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Google Shape;113;p2">
            <a:extLst>
              <a:ext uri="{FF2B5EF4-FFF2-40B4-BE49-F238E27FC236}">
                <a16:creationId xmlns:a16="http://schemas.microsoft.com/office/drawing/2014/main" id="{8E246FDE-7B2E-4540-BF69-87BAEFBDC5D0}"/>
              </a:ext>
            </a:extLst>
          </p:cNvPr>
          <p:cNvSpPr txBox="1"/>
          <p:nvPr/>
        </p:nvSpPr>
        <p:spPr>
          <a:xfrm>
            <a:off x="3852545" y="2967355"/>
            <a:ext cx="2698115" cy="400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chemeClr val="lt1"/>
                </a:solidFill>
              </a:rPr>
              <a:t>요구사항</a:t>
            </a:r>
            <a:endParaRPr sz="2000" dirty="0">
              <a:solidFill>
                <a:schemeClr val="lt1"/>
              </a:solidFill>
            </a:endParaRPr>
          </a:p>
        </p:txBody>
      </p:sp>
      <p:sp>
        <p:nvSpPr>
          <p:cNvPr id="26" name="Google Shape;94;p2">
            <a:extLst>
              <a:ext uri="{FF2B5EF4-FFF2-40B4-BE49-F238E27FC236}">
                <a16:creationId xmlns:a16="http://schemas.microsoft.com/office/drawing/2014/main" id="{6A7C932E-890B-4191-8EFE-1DCE17576872}"/>
              </a:ext>
            </a:extLst>
          </p:cNvPr>
          <p:cNvSpPr/>
          <p:nvPr/>
        </p:nvSpPr>
        <p:spPr>
          <a:xfrm>
            <a:off x="3185160" y="5427980"/>
            <a:ext cx="245110" cy="215265"/>
          </a:xfrm>
          <a:prstGeom prst="ellipse">
            <a:avLst/>
          </a:prstGeom>
          <a:noFill/>
          <a:ln w="1016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95;p2">
            <a:extLst>
              <a:ext uri="{FF2B5EF4-FFF2-40B4-BE49-F238E27FC236}">
                <a16:creationId xmlns:a16="http://schemas.microsoft.com/office/drawing/2014/main" id="{98716C5D-DB52-4BA7-AEDE-BAA6B4EDA9AB}"/>
              </a:ext>
            </a:extLst>
          </p:cNvPr>
          <p:cNvSpPr txBox="1"/>
          <p:nvPr/>
        </p:nvSpPr>
        <p:spPr>
          <a:xfrm>
            <a:off x="3747770" y="5351145"/>
            <a:ext cx="2698115" cy="400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01600" marR="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</a:pPr>
            <a:r>
              <a:rPr lang="ko-KR" altLang="en-US" sz="2000">
                <a:solidFill>
                  <a:schemeClr val="lt1"/>
                </a:solidFill>
              </a:rPr>
              <a:t>와이어 프레임</a:t>
            </a:r>
            <a:endParaRPr sz="2000" dirty="0">
              <a:solidFill>
                <a:schemeClr val="lt1"/>
              </a:solidFill>
            </a:endParaRPr>
          </a:p>
        </p:txBody>
      </p:sp>
      <p:sp>
        <p:nvSpPr>
          <p:cNvPr id="28" name="Google Shape;98;p2">
            <a:extLst>
              <a:ext uri="{FF2B5EF4-FFF2-40B4-BE49-F238E27FC236}">
                <a16:creationId xmlns:a16="http://schemas.microsoft.com/office/drawing/2014/main" id="{1DFDC212-2D92-486F-9D0E-200AD23ECCA4}"/>
              </a:ext>
            </a:extLst>
          </p:cNvPr>
          <p:cNvSpPr/>
          <p:nvPr/>
        </p:nvSpPr>
        <p:spPr>
          <a:xfrm>
            <a:off x="7391400" y="1452880"/>
            <a:ext cx="245110" cy="215265"/>
          </a:xfrm>
          <a:prstGeom prst="ellipse">
            <a:avLst/>
          </a:prstGeom>
          <a:noFill/>
          <a:ln w="1016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99;p2">
            <a:extLst>
              <a:ext uri="{FF2B5EF4-FFF2-40B4-BE49-F238E27FC236}">
                <a16:creationId xmlns:a16="http://schemas.microsoft.com/office/drawing/2014/main" id="{8E4D5A2C-8B33-4C6F-AC20-C5C29AA017E3}"/>
              </a:ext>
            </a:extLst>
          </p:cNvPr>
          <p:cNvSpPr txBox="1"/>
          <p:nvPr/>
        </p:nvSpPr>
        <p:spPr>
          <a:xfrm>
            <a:off x="8058785" y="1360170"/>
            <a:ext cx="2698115" cy="400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lt1"/>
                </a:solidFill>
              </a:rPr>
              <a:t>DFD</a:t>
            </a:r>
            <a:endParaRPr sz="2000" dirty="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"/>
          <p:cNvPicPr preferRelativeResize="0"/>
          <p:nvPr/>
        </p:nvPicPr>
        <p:blipFill rotWithShape="1">
          <a:blip r:embed="rId3">
            <a:alphaModFix/>
          </a:blip>
          <a:srcRect t="7812" b="7813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"/>
          <p:cNvSpPr/>
          <p:nvPr/>
        </p:nvSpPr>
        <p:spPr>
          <a:xfrm>
            <a:off x="0" y="0"/>
            <a:ext cx="12216765" cy="6858000"/>
          </a:xfrm>
          <a:prstGeom prst="rect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1"/>
          <p:cNvSpPr txBox="1"/>
          <p:nvPr/>
        </p:nvSpPr>
        <p:spPr>
          <a:xfrm>
            <a:off x="1745615" y="2247265"/>
            <a:ext cx="8725535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6000" b="1" dirty="0">
                <a:solidFill>
                  <a:schemeClr val="lt1"/>
                </a:solidFill>
              </a:rPr>
              <a:t>개발 내용</a:t>
            </a:r>
            <a:endParaRPr lang="en-US" sz="6000" b="1"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9797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5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0" name="Google Shape;130;p5"/>
          <p:cNvCxnSpPr/>
          <p:nvPr/>
        </p:nvCxnSpPr>
        <p:spPr>
          <a:xfrm>
            <a:off x="139700" y="491490"/>
            <a:ext cx="19939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32" name="Google Shape;132;p5"/>
          <p:cNvSpPr txBox="1"/>
          <p:nvPr/>
        </p:nvSpPr>
        <p:spPr>
          <a:xfrm>
            <a:off x="1608455" y="652145"/>
            <a:ext cx="626745" cy="584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accent4"/>
                </a:solidFill>
              </a:rPr>
              <a:t>-</a:t>
            </a:r>
            <a:endParaRPr sz="3200" b="1" dirty="0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5"/>
          <p:cNvSpPr txBox="1"/>
          <p:nvPr/>
        </p:nvSpPr>
        <p:spPr>
          <a:xfrm>
            <a:off x="2263775" y="645160"/>
            <a:ext cx="3583305" cy="553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accent4"/>
                </a:solidFill>
              </a:rPr>
              <a:t>개발 내용</a:t>
            </a:r>
            <a:r>
              <a:rPr lang="en-US" sz="300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endParaRPr sz="3000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5"/>
          <p:cNvSpPr txBox="1"/>
          <p:nvPr/>
        </p:nvSpPr>
        <p:spPr>
          <a:xfrm>
            <a:off x="1933575" y="2068195"/>
            <a:ext cx="6483985" cy="1846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/>
              <a:t>개발 </a:t>
            </a:r>
            <a:r>
              <a:rPr lang="en-US" altLang="ko-KR" sz="1800" dirty="0"/>
              <a:t>CRUD</a:t>
            </a:r>
            <a:r>
              <a:rPr lang="en-US" sz="1800" dirty="0"/>
              <a:t> :  </a:t>
            </a:r>
            <a:r>
              <a:rPr lang="ko-KR" altLang="en-US" sz="1800" dirty="0" err="1"/>
              <a:t>노재균</a:t>
            </a:r>
            <a:r>
              <a:rPr lang="ko-KR" altLang="en-US" sz="1800" dirty="0"/>
              <a:t> </a:t>
            </a:r>
            <a:r>
              <a:rPr lang="en-US" altLang="ko-KR" sz="1800" dirty="0"/>
              <a:t>– </a:t>
            </a:r>
            <a:r>
              <a:rPr lang="ko-KR" altLang="en-US" sz="1800" dirty="0"/>
              <a:t>도서목록 </a:t>
            </a:r>
            <a:r>
              <a:rPr lang="en-US" altLang="ko-KR" sz="1800" dirty="0"/>
              <a:t>&amp; </a:t>
            </a:r>
            <a:r>
              <a:rPr lang="ko-KR" altLang="en-US" sz="1800" dirty="0"/>
              <a:t>장바구니</a:t>
            </a:r>
            <a:r>
              <a:rPr lang="en-US" altLang="ko-KR" sz="1800" dirty="0"/>
              <a:t> </a:t>
            </a:r>
          </a:p>
          <a:p>
            <a:pPr lvl="1"/>
            <a:r>
              <a:rPr lang="en-US" altLang="ko-KR" sz="1800" dirty="0"/>
              <a:t>	        </a:t>
            </a:r>
            <a:r>
              <a:rPr lang="ko-KR" altLang="en-US" sz="1800" dirty="0" err="1"/>
              <a:t>구자경</a:t>
            </a:r>
            <a:r>
              <a:rPr lang="ko-KR" altLang="en-US" sz="1800" dirty="0"/>
              <a:t> </a:t>
            </a:r>
            <a:r>
              <a:rPr lang="en-US" altLang="ko-KR" sz="1800" dirty="0"/>
              <a:t>– </a:t>
            </a:r>
            <a:r>
              <a:rPr lang="ko-KR" altLang="en-US" sz="1800" dirty="0"/>
              <a:t>질문 답변</a:t>
            </a:r>
            <a:endParaRPr lang="en-US" altLang="ko-KR" sz="1800" dirty="0"/>
          </a:p>
          <a:p>
            <a:pPr lvl="1"/>
            <a:r>
              <a:rPr lang="en-US" altLang="ko-KR" sz="1800" dirty="0"/>
              <a:t>    	        </a:t>
            </a:r>
            <a:r>
              <a:rPr lang="ko-KR" altLang="en-US" sz="1800" dirty="0" err="1"/>
              <a:t>김시환</a:t>
            </a:r>
            <a:r>
              <a:rPr lang="ko-KR" altLang="en-US" sz="1800" dirty="0"/>
              <a:t> </a:t>
            </a:r>
            <a:r>
              <a:rPr lang="en-US" altLang="ko-KR" sz="1800" dirty="0"/>
              <a:t>– </a:t>
            </a:r>
            <a:r>
              <a:rPr lang="ko-KR" altLang="en-US" sz="1800" dirty="0"/>
              <a:t>등급 관리</a:t>
            </a:r>
            <a:endParaRPr lang="en-US" altLang="ko-KR" sz="1800" dirty="0"/>
          </a:p>
          <a:p>
            <a:pPr lvl="1"/>
            <a:r>
              <a:rPr lang="en-US" sz="1800" dirty="0"/>
              <a:t>	        </a:t>
            </a:r>
            <a:r>
              <a:rPr lang="ko-KR" altLang="en-US" sz="1800" dirty="0" err="1"/>
              <a:t>백재근</a:t>
            </a:r>
            <a:r>
              <a:rPr lang="ko-KR" altLang="en-US" sz="1800" dirty="0"/>
              <a:t> </a:t>
            </a:r>
            <a:r>
              <a:rPr lang="en-US" altLang="ko-KR" sz="1800" dirty="0"/>
              <a:t>– </a:t>
            </a:r>
            <a:r>
              <a:rPr lang="ko-KR" altLang="en-US" sz="1800" dirty="0"/>
              <a:t>공지사항</a:t>
            </a:r>
            <a:endParaRPr lang="en-US" altLang="ko-KR" sz="1800" dirty="0"/>
          </a:p>
          <a:p>
            <a:pPr lvl="1"/>
            <a:r>
              <a:rPr lang="en-US" sz="1800" dirty="0"/>
              <a:t>	        </a:t>
            </a:r>
            <a:r>
              <a:rPr lang="ko-KR" altLang="en-US" sz="1800" dirty="0"/>
              <a:t>이정훈 </a:t>
            </a:r>
            <a:r>
              <a:rPr lang="en-US" altLang="ko-KR" sz="1800" dirty="0"/>
              <a:t>– </a:t>
            </a:r>
            <a:r>
              <a:rPr lang="ko-KR" altLang="en-US" sz="1800" dirty="0"/>
              <a:t>회원관리</a:t>
            </a:r>
            <a:endParaRPr lang="en-US" altLang="ko-KR" sz="1800" dirty="0"/>
          </a:p>
          <a:p>
            <a:pPr lvl="1"/>
            <a:endParaRPr sz="1800" dirty="0"/>
          </a:p>
        </p:txBody>
      </p:sp>
      <p:sp>
        <p:nvSpPr>
          <p:cNvPr id="135" name="Google Shape;135;p5"/>
          <p:cNvSpPr/>
          <p:nvPr/>
        </p:nvSpPr>
        <p:spPr>
          <a:xfrm>
            <a:off x="1373505" y="2184400"/>
            <a:ext cx="245110" cy="215265"/>
          </a:xfrm>
          <a:prstGeom prst="ellipse">
            <a:avLst/>
          </a:prstGeom>
          <a:noFill/>
          <a:ln w="1016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90;gd1edc10b5a_2_0">
            <a:extLst>
              <a:ext uri="{FF2B5EF4-FFF2-40B4-BE49-F238E27FC236}">
                <a16:creationId xmlns:a16="http://schemas.microsoft.com/office/drawing/2014/main" id="{70892B1B-F079-4D4C-9DE3-279AFDD35E7A}"/>
              </a:ext>
            </a:extLst>
          </p:cNvPr>
          <p:cNvSpPr txBox="1"/>
          <p:nvPr/>
        </p:nvSpPr>
        <p:spPr>
          <a:xfrm>
            <a:off x="101600" y="158115"/>
            <a:ext cx="1831975" cy="307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Team1 </a:t>
            </a:r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파워포인트</a:t>
            </a:r>
            <a:endParaRPr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3" name="Google Shape;134;p5">
            <a:extLst>
              <a:ext uri="{FF2B5EF4-FFF2-40B4-BE49-F238E27FC236}">
                <a16:creationId xmlns:a16="http://schemas.microsoft.com/office/drawing/2014/main" id="{D40E2DB3-9634-4A0E-8E64-D96C28B23296}"/>
              </a:ext>
            </a:extLst>
          </p:cNvPr>
          <p:cNvSpPr txBox="1"/>
          <p:nvPr/>
        </p:nvSpPr>
        <p:spPr>
          <a:xfrm>
            <a:off x="1761490" y="4296410"/>
            <a:ext cx="6483985" cy="1846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/>
              <a:t>개발</a:t>
            </a:r>
            <a:r>
              <a:rPr lang="en-US" altLang="ko-KR" sz="1800" dirty="0"/>
              <a:t> </a:t>
            </a:r>
            <a:r>
              <a:rPr lang="ko-KR" altLang="en-US" sz="1800" dirty="0" err="1"/>
              <a:t>공통모듈</a:t>
            </a:r>
            <a:r>
              <a:rPr lang="en-US" sz="1800" dirty="0"/>
              <a:t>:  </a:t>
            </a:r>
            <a:r>
              <a:rPr lang="ko-KR" altLang="en-US" sz="1800" dirty="0" err="1"/>
              <a:t>노재균</a:t>
            </a:r>
            <a:r>
              <a:rPr lang="ko-KR" altLang="en-US" sz="1800" dirty="0"/>
              <a:t> </a:t>
            </a:r>
            <a:r>
              <a:rPr lang="en-US" altLang="ko-KR" sz="1800" dirty="0"/>
              <a:t>– Main</a:t>
            </a:r>
          </a:p>
          <a:p>
            <a:pPr lvl="1"/>
            <a:r>
              <a:rPr lang="en-US" altLang="ko-KR" sz="1800" dirty="0"/>
              <a:t>	           </a:t>
            </a:r>
            <a:r>
              <a:rPr lang="ko-KR" altLang="en-US" sz="1800" dirty="0" err="1"/>
              <a:t>구자경</a:t>
            </a:r>
            <a:r>
              <a:rPr lang="ko-KR" altLang="en-US" sz="1800" dirty="0"/>
              <a:t> </a:t>
            </a:r>
            <a:r>
              <a:rPr lang="en-US" altLang="ko-KR" sz="1800" dirty="0"/>
              <a:t>– </a:t>
            </a:r>
            <a:r>
              <a:rPr lang="ko-KR" altLang="en-US" sz="1800" dirty="0"/>
              <a:t>한글 필터</a:t>
            </a:r>
            <a:endParaRPr lang="en-US" altLang="ko-KR" sz="1800" dirty="0"/>
          </a:p>
          <a:p>
            <a:pPr lvl="1"/>
            <a:r>
              <a:rPr lang="en-US" altLang="ko-KR" sz="1800" dirty="0"/>
              <a:t>    	           </a:t>
            </a:r>
            <a:r>
              <a:rPr lang="ko-KR" altLang="en-US" sz="1800" dirty="0" err="1"/>
              <a:t>김시환</a:t>
            </a:r>
            <a:r>
              <a:rPr lang="ko-KR" altLang="en-US" sz="1800" dirty="0"/>
              <a:t> </a:t>
            </a:r>
            <a:r>
              <a:rPr lang="en-US" altLang="ko-KR" sz="1800" dirty="0"/>
              <a:t>– </a:t>
            </a:r>
            <a:r>
              <a:rPr lang="ko-KR" altLang="en-US" sz="1800" dirty="0"/>
              <a:t>권한 처리</a:t>
            </a:r>
            <a:endParaRPr lang="en-US" altLang="ko-KR" sz="1800" dirty="0"/>
          </a:p>
          <a:p>
            <a:pPr lvl="1"/>
            <a:r>
              <a:rPr lang="en-US" sz="1800" dirty="0"/>
              <a:t>	           </a:t>
            </a:r>
            <a:r>
              <a:rPr lang="ko-KR" altLang="en-US" sz="1800" dirty="0" err="1"/>
              <a:t>백재근</a:t>
            </a:r>
            <a:r>
              <a:rPr lang="ko-KR" altLang="en-US" sz="1800" dirty="0"/>
              <a:t> </a:t>
            </a:r>
            <a:r>
              <a:rPr lang="en-US" altLang="ko-KR" sz="1800" dirty="0"/>
              <a:t>– DB</a:t>
            </a:r>
          </a:p>
          <a:p>
            <a:pPr lvl="1"/>
            <a:r>
              <a:rPr lang="en-US" sz="1800" dirty="0"/>
              <a:t>	           </a:t>
            </a:r>
            <a:r>
              <a:rPr lang="ko-KR" altLang="en-US" sz="1800" dirty="0"/>
              <a:t>이정훈 </a:t>
            </a:r>
            <a:r>
              <a:rPr lang="en-US" altLang="ko-KR" sz="1800" dirty="0"/>
              <a:t>– </a:t>
            </a:r>
            <a:r>
              <a:rPr lang="en-US" altLang="ko-KR" sz="1800" dirty="0" err="1"/>
              <a:t>sitemesh</a:t>
            </a:r>
            <a:endParaRPr lang="en-US" altLang="ko-KR" sz="1800" dirty="0"/>
          </a:p>
          <a:p>
            <a:pPr lvl="1"/>
            <a:endParaRPr sz="1800" dirty="0"/>
          </a:p>
        </p:txBody>
      </p:sp>
      <p:sp>
        <p:nvSpPr>
          <p:cNvPr id="15" name="Google Shape;135;p5">
            <a:extLst>
              <a:ext uri="{FF2B5EF4-FFF2-40B4-BE49-F238E27FC236}">
                <a16:creationId xmlns:a16="http://schemas.microsoft.com/office/drawing/2014/main" id="{6496166D-2CB1-47C0-BF25-7938E9619D0D}"/>
              </a:ext>
            </a:extLst>
          </p:cNvPr>
          <p:cNvSpPr/>
          <p:nvPr/>
        </p:nvSpPr>
        <p:spPr>
          <a:xfrm>
            <a:off x="1373505" y="4438650"/>
            <a:ext cx="245110" cy="215265"/>
          </a:xfrm>
          <a:prstGeom prst="ellipse">
            <a:avLst/>
          </a:prstGeom>
          <a:noFill/>
          <a:ln w="1016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94;gd1edc10b5a_2_0">
            <a:extLst>
              <a:ext uri="{FF2B5EF4-FFF2-40B4-BE49-F238E27FC236}">
                <a16:creationId xmlns:a16="http://schemas.microsoft.com/office/drawing/2014/main" id="{C2D2BA5B-D494-4047-9CB4-A3D4B518066D}"/>
              </a:ext>
            </a:extLst>
          </p:cNvPr>
          <p:cNvSpPr txBox="1"/>
          <p:nvPr/>
        </p:nvSpPr>
        <p:spPr>
          <a:xfrm>
            <a:off x="2289175" y="1181100"/>
            <a:ext cx="3554095" cy="323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dirty="0">
                <a:solidFill>
                  <a:schemeClr val="accent4"/>
                </a:solidFill>
              </a:rPr>
              <a:t>0. </a:t>
            </a:r>
            <a:r>
              <a:rPr lang="ko-KR" altLang="en-US" sz="1500" b="1" dirty="0">
                <a:solidFill>
                  <a:schemeClr val="accent4"/>
                </a:solidFill>
              </a:rPr>
              <a:t>팀프로젝트 담당 파트</a:t>
            </a:r>
            <a:endParaRPr sz="1500" b="1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"/>
          <p:cNvSpPr txBox="1"/>
          <p:nvPr/>
        </p:nvSpPr>
        <p:spPr>
          <a:xfrm>
            <a:off x="1608455" y="652145"/>
            <a:ext cx="626745" cy="584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accent4"/>
                </a:solidFill>
              </a:rPr>
              <a:t>-</a:t>
            </a:r>
            <a:endParaRPr sz="3200" b="1" dirty="0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129;p5">
            <a:extLst>
              <a:ext uri="{FF2B5EF4-FFF2-40B4-BE49-F238E27FC236}">
                <a16:creationId xmlns:a16="http://schemas.microsoft.com/office/drawing/2014/main" id="{8EBBB7CC-D9FC-4C6D-9950-723AB0653730}"/>
              </a:ext>
            </a:extLst>
          </p:cNvPr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4" name="Google Shape;130;p5">
            <a:extLst>
              <a:ext uri="{FF2B5EF4-FFF2-40B4-BE49-F238E27FC236}">
                <a16:creationId xmlns:a16="http://schemas.microsoft.com/office/drawing/2014/main" id="{6026355C-14BB-4C34-8C2D-4F2A8EA10A98}"/>
              </a:ext>
            </a:extLst>
          </p:cNvPr>
          <p:cNvCxnSpPr/>
          <p:nvPr/>
        </p:nvCxnSpPr>
        <p:spPr>
          <a:xfrm>
            <a:off x="139700" y="491490"/>
            <a:ext cx="19939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5" name="Google Shape;132;p5">
            <a:extLst>
              <a:ext uri="{FF2B5EF4-FFF2-40B4-BE49-F238E27FC236}">
                <a16:creationId xmlns:a16="http://schemas.microsoft.com/office/drawing/2014/main" id="{E8438593-8B26-441D-9CCF-023DC916EEA5}"/>
              </a:ext>
            </a:extLst>
          </p:cNvPr>
          <p:cNvSpPr txBox="1"/>
          <p:nvPr/>
        </p:nvSpPr>
        <p:spPr>
          <a:xfrm>
            <a:off x="1608455" y="652145"/>
            <a:ext cx="626745" cy="584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endParaRPr sz="3200" b="1" dirty="0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133;p5">
            <a:extLst>
              <a:ext uri="{FF2B5EF4-FFF2-40B4-BE49-F238E27FC236}">
                <a16:creationId xmlns:a16="http://schemas.microsoft.com/office/drawing/2014/main" id="{D3FC3262-724D-4124-BB81-928759E278F4}"/>
              </a:ext>
            </a:extLst>
          </p:cNvPr>
          <p:cNvSpPr txBox="1"/>
          <p:nvPr/>
        </p:nvSpPr>
        <p:spPr>
          <a:xfrm>
            <a:off x="2263775" y="645160"/>
            <a:ext cx="3583305" cy="553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accent4"/>
                </a:solidFill>
              </a:rPr>
              <a:t>개발 내용</a:t>
            </a:r>
            <a:r>
              <a:rPr lang="en-US" sz="300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endParaRPr sz="3000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134;p5">
            <a:extLst>
              <a:ext uri="{FF2B5EF4-FFF2-40B4-BE49-F238E27FC236}">
                <a16:creationId xmlns:a16="http://schemas.microsoft.com/office/drawing/2014/main" id="{F25B96F0-9637-48ED-BD67-C46B313DA14E}"/>
              </a:ext>
            </a:extLst>
          </p:cNvPr>
          <p:cNvSpPr txBox="1"/>
          <p:nvPr/>
        </p:nvSpPr>
        <p:spPr>
          <a:xfrm>
            <a:off x="1113790" y="1776730"/>
            <a:ext cx="6483985" cy="4616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/>
              <a:t>개발자</a:t>
            </a:r>
            <a:r>
              <a:rPr lang="en-US" sz="1800" dirty="0"/>
              <a:t> : </a:t>
            </a:r>
            <a:r>
              <a:rPr lang="ko-KR" altLang="en-US" sz="1800" dirty="0" err="1"/>
              <a:t>노재균</a:t>
            </a:r>
            <a:endParaRPr sz="1800" dirty="0"/>
          </a:p>
        </p:txBody>
      </p:sp>
      <p:sp>
        <p:nvSpPr>
          <p:cNvPr id="68" name="Google Shape;135;p5">
            <a:extLst>
              <a:ext uri="{FF2B5EF4-FFF2-40B4-BE49-F238E27FC236}">
                <a16:creationId xmlns:a16="http://schemas.microsoft.com/office/drawing/2014/main" id="{A8103D62-F78C-48AA-822E-DB2276464C5B}"/>
              </a:ext>
            </a:extLst>
          </p:cNvPr>
          <p:cNvSpPr/>
          <p:nvPr/>
        </p:nvSpPr>
        <p:spPr>
          <a:xfrm>
            <a:off x="725805" y="1899920"/>
            <a:ext cx="245110" cy="215265"/>
          </a:xfrm>
          <a:prstGeom prst="ellipse">
            <a:avLst/>
          </a:prstGeom>
          <a:noFill/>
          <a:ln w="1016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136;p5">
            <a:extLst>
              <a:ext uri="{FF2B5EF4-FFF2-40B4-BE49-F238E27FC236}">
                <a16:creationId xmlns:a16="http://schemas.microsoft.com/office/drawing/2014/main" id="{1808B2A2-275D-42E0-87BC-8623E503DD92}"/>
              </a:ext>
            </a:extLst>
          </p:cNvPr>
          <p:cNvSpPr/>
          <p:nvPr/>
        </p:nvSpPr>
        <p:spPr>
          <a:xfrm>
            <a:off x="725805" y="2491105"/>
            <a:ext cx="245110" cy="215265"/>
          </a:xfrm>
          <a:prstGeom prst="ellipse">
            <a:avLst/>
          </a:prstGeom>
          <a:noFill/>
          <a:ln w="1016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137;p5">
            <a:extLst>
              <a:ext uri="{FF2B5EF4-FFF2-40B4-BE49-F238E27FC236}">
                <a16:creationId xmlns:a16="http://schemas.microsoft.com/office/drawing/2014/main" id="{B8BBEA48-2749-4829-8A15-7807F9D58B61}"/>
              </a:ext>
            </a:extLst>
          </p:cNvPr>
          <p:cNvSpPr txBox="1"/>
          <p:nvPr/>
        </p:nvSpPr>
        <p:spPr>
          <a:xfrm>
            <a:off x="1113790" y="2378710"/>
            <a:ext cx="6912610" cy="1569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/>
              <a:t>공통</a:t>
            </a:r>
            <a:r>
              <a:rPr lang="en-US" sz="1800" dirty="0"/>
              <a:t> </a:t>
            </a:r>
            <a:r>
              <a:rPr lang="en-US" sz="1800" dirty="0" err="1"/>
              <a:t>모듈</a:t>
            </a:r>
            <a:r>
              <a:rPr lang="en-US" sz="1800" dirty="0"/>
              <a:t>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       – </a:t>
            </a:r>
            <a:r>
              <a:rPr lang="ko-KR" altLang="en-US" sz="1800" dirty="0"/>
              <a:t>메인</a:t>
            </a:r>
            <a:r>
              <a:rPr lang="en-US" sz="1800" dirty="0"/>
              <a:t>:  </a:t>
            </a:r>
            <a:r>
              <a:rPr lang="en-US" sz="1800" dirty="0" err="1"/>
              <a:t>src</a:t>
            </a:r>
            <a:r>
              <a:rPr lang="en-US" sz="1800" dirty="0"/>
              <a:t>/main/webapp/main/</a:t>
            </a:r>
            <a:r>
              <a:rPr lang="en-US" sz="1800" dirty="0" err="1"/>
              <a:t>main.jsp</a:t>
            </a:r>
            <a:endParaRPr lang="en-US"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	      </a:t>
            </a:r>
            <a:r>
              <a:rPr lang="en-US" sz="1800" dirty="0" err="1"/>
              <a:t>src</a:t>
            </a:r>
            <a:r>
              <a:rPr lang="en-US" sz="1800" dirty="0"/>
              <a:t>/main/webapp/include/</a:t>
            </a:r>
            <a:r>
              <a:rPr lang="en-US" sz="1800" dirty="0" err="1"/>
              <a:t>bookBoardList.jsp</a:t>
            </a:r>
            <a:endParaRPr lang="en-US"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	      </a:t>
            </a:r>
            <a:r>
              <a:rPr lang="en-US" sz="1800" dirty="0" err="1"/>
              <a:t>src</a:t>
            </a:r>
            <a:r>
              <a:rPr lang="en-US" sz="1800" dirty="0"/>
              <a:t>/main/webapp/include/</a:t>
            </a:r>
            <a:r>
              <a:rPr lang="en-US" sz="1800" dirty="0" err="1"/>
              <a:t>noticeList.jsp</a:t>
            </a:r>
            <a:endParaRPr lang="en-US"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	      </a:t>
            </a:r>
            <a:r>
              <a:rPr lang="en-US" sz="1800" dirty="0" err="1"/>
              <a:t>src</a:t>
            </a:r>
            <a:r>
              <a:rPr lang="en-US" sz="1800" dirty="0"/>
              <a:t>/main/webapp/include/</a:t>
            </a:r>
            <a:r>
              <a:rPr lang="en-US" sz="1800" dirty="0" err="1"/>
              <a:t>qnaList.jsp</a:t>
            </a:r>
            <a:endParaRPr sz="1800" dirty="0"/>
          </a:p>
        </p:txBody>
      </p:sp>
      <p:sp>
        <p:nvSpPr>
          <p:cNvPr id="71" name="Google Shape;138;p5">
            <a:extLst>
              <a:ext uri="{FF2B5EF4-FFF2-40B4-BE49-F238E27FC236}">
                <a16:creationId xmlns:a16="http://schemas.microsoft.com/office/drawing/2014/main" id="{2619E311-D7E3-424B-93E7-3C68F6C8BAD2}"/>
              </a:ext>
            </a:extLst>
          </p:cNvPr>
          <p:cNvSpPr/>
          <p:nvPr/>
        </p:nvSpPr>
        <p:spPr>
          <a:xfrm>
            <a:off x="725805" y="4151630"/>
            <a:ext cx="245110" cy="215265"/>
          </a:xfrm>
          <a:prstGeom prst="ellipse">
            <a:avLst/>
          </a:prstGeom>
          <a:noFill/>
          <a:ln w="1016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139;p5">
            <a:extLst>
              <a:ext uri="{FF2B5EF4-FFF2-40B4-BE49-F238E27FC236}">
                <a16:creationId xmlns:a16="http://schemas.microsoft.com/office/drawing/2014/main" id="{6359DDAD-FE22-4C49-A639-977661BAE608}"/>
              </a:ext>
            </a:extLst>
          </p:cNvPr>
          <p:cNvSpPr txBox="1"/>
          <p:nvPr/>
        </p:nvSpPr>
        <p:spPr>
          <a:xfrm>
            <a:off x="1074420" y="4022090"/>
            <a:ext cx="8060055" cy="2677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/>
              <a:t>개별</a:t>
            </a:r>
            <a:r>
              <a:rPr lang="en-US" sz="1800" dirty="0"/>
              <a:t> 모듈.1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– </a:t>
            </a:r>
            <a:r>
              <a:rPr lang="ko-KR" altLang="en-US" sz="1800" dirty="0"/>
              <a:t>도서목록</a:t>
            </a:r>
            <a:r>
              <a:rPr lang="en-US" sz="1800" dirty="0"/>
              <a:t> : </a:t>
            </a:r>
            <a:r>
              <a:rPr lang="en-US" sz="1800" dirty="0" err="1"/>
              <a:t>BookIng</a:t>
            </a:r>
            <a:r>
              <a:rPr lang="en-US" sz="1800" dirty="0"/>
              <a:t>/</a:t>
            </a:r>
            <a:r>
              <a:rPr lang="en-US" sz="1800" dirty="0" err="1"/>
              <a:t>src</a:t>
            </a:r>
            <a:r>
              <a:rPr lang="en-US" sz="1800" dirty="0"/>
              <a:t>/main/webapp/</a:t>
            </a:r>
            <a:r>
              <a:rPr lang="en-US" sz="1800" dirty="0" err="1"/>
              <a:t>bookBoard</a:t>
            </a:r>
            <a:r>
              <a:rPr lang="en-US" sz="1800" dirty="0"/>
              <a:t>/</a:t>
            </a:r>
            <a:r>
              <a:rPr lang="en-US" sz="1800" dirty="0" err="1"/>
              <a:t>list.jsp</a:t>
            </a: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	      </a:t>
            </a:r>
            <a:r>
              <a:rPr lang="en-US" sz="1800" dirty="0" err="1"/>
              <a:t>BookIng</a:t>
            </a:r>
            <a:r>
              <a:rPr lang="en-US" sz="1800" dirty="0"/>
              <a:t>/</a:t>
            </a:r>
            <a:r>
              <a:rPr lang="en-US" sz="1800" dirty="0" err="1"/>
              <a:t>src</a:t>
            </a:r>
            <a:r>
              <a:rPr lang="en-US" sz="1800" dirty="0"/>
              <a:t>/main/webapp/</a:t>
            </a:r>
            <a:r>
              <a:rPr lang="en-US" sz="1800" dirty="0" err="1"/>
              <a:t>bookBoard</a:t>
            </a:r>
            <a:r>
              <a:rPr lang="en-US" sz="1800" dirty="0"/>
              <a:t>/</a:t>
            </a:r>
            <a:r>
              <a:rPr lang="en-US" sz="1800" dirty="0" err="1"/>
              <a:t>view.jsp</a:t>
            </a: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dirty="0"/>
              <a:t>	      </a:t>
            </a:r>
            <a:r>
              <a:rPr lang="en-US" sz="1800" dirty="0" err="1">
                <a:solidFill>
                  <a:schemeClr val="dk1"/>
                </a:solidFill>
              </a:rPr>
              <a:t>BookIng</a:t>
            </a:r>
            <a:r>
              <a:rPr lang="en-US" sz="1800" dirty="0">
                <a:solidFill>
                  <a:schemeClr val="dk1"/>
                </a:solidFill>
              </a:rPr>
              <a:t>/</a:t>
            </a:r>
            <a:r>
              <a:rPr lang="en-US" sz="1800" dirty="0" err="1">
                <a:solidFill>
                  <a:schemeClr val="dk1"/>
                </a:solidFill>
              </a:rPr>
              <a:t>src</a:t>
            </a:r>
            <a:r>
              <a:rPr lang="en-US" sz="1800" dirty="0">
                <a:solidFill>
                  <a:schemeClr val="dk1"/>
                </a:solidFill>
              </a:rPr>
              <a:t>/main/webapp/</a:t>
            </a:r>
            <a:r>
              <a:rPr lang="en-US" sz="1800" dirty="0" err="1">
                <a:solidFill>
                  <a:schemeClr val="dk1"/>
                </a:solidFill>
              </a:rPr>
              <a:t>bookBoard</a:t>
            </a:r>
            <a:r>
              <a:rPr lang="en-US" sz="1800" dirty="0">
                <a:solidFill>
                  <a:schemeClr val="dk1"/>
                </a:solidFill>
              </a:rPr>
              <a:t>/</a:t>
            </a:r>
            <a:r>
              <a:rPr lang="en-US" sz="1800" dirty="0" err="1">
                <a:solidFill>
                  <a:schemeClr val="dk1"/>
                </a:solidFill>
              </a:rPr>
              <a:t>writeForm.jsp</a:t>
            </a:r>
            <a:endParaRPr sz="18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dirty="0"/>
              <a:t>	      </a:t>
            </a:r>
            <a:r>
              <a:rPr lang="en-US" sz="1800" dirty="0" err="1">
                <a:solidFill>
                  <a:schemeClr val="dk1"/>
                </a:solidFill>
              </a:rPr>
              <a:t>BookIng</a:t>
            </a:r>
            <a:r>
              <a:rPr lang="en-US" sz="1800" dirty="0">
                <a:solidFill>
                  <a:schemeClr val="dk1"/>
                </a:solidFill>
              </a:rPr>
              <a:t>/</a:t>
            </a:r>
            <a:r>
              <a:rPr lang="en-US" sz="1800" dirty="0" err="1">
                <a:solidFill>
                  <a:schemeClr val="dk1"/>
                </a:solidFill>
              </a:rPr>
              <a:t>src</a:t>
            </a:r>
            <a:r>
              <a:rPr lang="en-US" sz="1800" dirty="0">
                <a:solidFill>
                  <a:schemeClr val="dk1"/>
                </a:solidFill>
              </a:rPr>
              <a:t>/main/webapp/</a:t>
            </a:r>
            <a:r>
              <a:rPr lang="en-US" sz="1800" dirty="0" err="1">
                <a:solidFill>
                  <a:schemeClr val="dk1"/>
                </a:solidFill>
              </a:rPr>
              <a:t>bookBoard</a:t>
            </a:r>
            <a:r>
              <a:rPr lang="en-US" sz="1800" dirty="0">
                <a:solidFill>
                  <a:schemeClr val="dk1"/>
                </a:solidFill>
              </a:rPr>
              <a:t>/</a:t>
            </a:r>
            <a:r>
              <a:rPr lang="en-US" sz="1800" dirty="0" err="1">
                <a:solidFill>
                  <a:schemeClr val="dk1"/>
                </a:solidFill>
              </a:rPr>
              <a:t>write.jsp</a:t>
            </a:r>
            <a:endParaRPr sz="18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dirty="0"/>
              <a:t>	      </a:t>
            </a:r>
            <a:r>
              <a:rPr lang="en-US" sz="1800" dirty="0" err="1">
                <a:solidFill>
                  <a:schemeClr val="dk1"/>
                </a:solidFill>
              </a:rPr>
              <a:t>BookIng</a:t>
            </a:r>
            <a:r>
              <a:rPr lang="en-US" sz="1800" dirty="0">
                <a:solidFill>
                  <a:schemeClr val="dk1"/>
                </a:solidFill>
              </a:rPr>
              <a:t>/</a:t>
            </a:r>
            <a:r>
              <a:rPr lang="en-US" sz="1800" dirty="0" err="1">
                <a:solidFill>
                  <a:schemeClr val="dk1"/>
                </a:solidFill>
              </a:rPr>
              <a:t>src</a:t>
            </a:r>
            <a:r>
              <a:rPr lang="en-US" sz="1800" dirty="0">
                <a:solidFill>
                  <a:schemeClr val="dk1"/>
                </a:solidFill>
              </a:rPr>
              <a:t>/main/webapp/</a:t>
            </a:r>
            <a:r>
              <a:rPr lang="en-US" sz="1800" dirty="0" err="1">
                <a:solidFill>
                  <a:schemeClr val="dk1"/>
                </a:solidFill>
              </a:rPr>
              <a:t>bookBoard</a:t>
            </a:r>
            <a:r>
              <a:rPr lang="en-US" sz="1800" dirty="0">
                <a:solidFill>
                  <a:schemeClr val="dk1"/>
                </a:solidFill>
              </a:rPr>
              <a:t>/</a:t>
            </a:r>
            <a:r>
              <a:rPr lang="en-US" sz="1800" dirty="0" err="1">
                <a:solidFill>
                  <a:schemeClr val="dk1"/>
                </a:solidFill>
              </a:rPr>
              <a:t>updateForm.jsp</a:t>
            </a:r>
            <a:endParaRPr lang="en-US" sz="1800" dirty="0">
              <a:solidFill>
                <a:schemeClr val="dk1"/>
              </a:solidFill>
            </a:endParaRPr>
          </a:p>
          <a:p>
            <a:r>
              <a:rPr lang="en-US" altLang="ko-KR" sz="1800" dirty="0"/>
              <a:t>	      </a:t>
            </a:r>
            <a:r>
              <a:rPr lang="en-US" altLang="ko-KR" sz="1800" dirty="0" err="1">
                <a:solidFill>
                  <a:schemeClr val="dk1"/>
                </a:solidFill>
              </a:rPr>
              <a:t>BookIng</a:t>
            </a:r>
            <a:r>
              <a:rPr lang="en-US" altLang="ko-KR" sz="1800" dirty="0">
                <a:solidFill>
                  <a:schemeClr val="dk1"/>
                </a:solidFill>
              </a:rPr>
              <a:t>/</a:t>
            </a:r>
            <a:r>
              <a:rPr lang="en-US" altLang="ko-KR" sz="1800" dirty="0" err="1">
                <a:solidFill>
                  <a:schemeClr val="dk1"/>
                </a:solidFill>
              </a:rPr>
              <a:t>src</a:t>
            </a:r>
            <a:r>
              <a:rPr lang="en-US" altLang="ko-KR" sz="1800" dirty="0">
                <a:solidFill>
                  <a:schemeClr val="dk1"/>
                </a:solidFill>
              </a:rPr>
              <a:t>/main/webapp/</a:t>
            </a:r>
            <a:r>
              <a:rPr lang="en-US" altLang="ko-KR" sz="1800" dirty="0" err="1">
                <a:solidFill>
                  <a:schemeClr val="dk1"/>
                </a:solidFill>
              </a:rPr>
              <a:t>bookBoard</a:t>
            </a:r>
            <a:r>
              <a:rPr lang="en-US" altLang="ko-KR" sz="1800" dirty="0">
                <a:solidFill>
                  <a:schemeClr val="dk1"/>
                </a:solidFill>
              </a:rPr>
              <a:t>/</a:t>
            </a:r>
            <a:r>
              <a:rPr lang="en-US" altLang="ko-KR" sz="1800" dirty="0" err="1">
                <a:solidFill>
                  <a:schemeClr val="dk1"/>
                </a:solidFill>
              </a:rPr>
              <a:t>update.jsp</a:t>
            </a:r>
            <a:endParaRPr lang="en-US" sz="1800" dirty="0">
              <a:solidFill>
                <a:schemeClr val="dk1"/>
              </a:solidFill>
            </a:endParaRPr>
          </a:p>
          <a:p>
            <a:r>
              <a:rPr lang="en-US" altLang="ko-KR" sz="1800" dirty="0"/>
              <a:t>	      </a:t>
            </a:r>
            <a:r>
              <a:rPr lang="en-US" altLang="ko-KR" sz="1800" dirty="0" err="1">
                <a:solidFill>
                  <a:schemeClr val="dk1"/>
                </a:solidFill>
              </a:rPr>
              <a:t>BookIng</a:t>
            </a:r>
            <a:r>
              <a:rPr lang="en-US" altLang="ko-KR" sz="1800" dirty="0">
                <a:solidFill>
                  <a:schemeClr val="dk1"/>
                </a:solidFill>
              </a:rPr>
              <a:t>/</a:t>
            </a:r>
            <a:r>
              <a:rPr lang="en-US" altLang="ko-KR" sz="1800" dirty="0" err="1">
                <a:solidFill>
                  <a:schemeClr val="dk1"/>
                </a:solidFill>
              </a:rPr>
              <a:t>src</a:t>
            </a:r>
            <a:r>
              <a:rPr lang="en-US" altLang="ko-KR" sz="1800" dirty="0">
                <a:solidFill>
                  <a:schemeClr val="dk1"/>
                </a:solidFill>
              </a:rPr>
              <a:t>/main/webapp/</a:t>
            </a:r>
            <a:r>
              <a:rPr lang="en-US" altLang="ko-KR" sz="1800" dirty="0" err="1">
                <a:solidFill>
                  <a:schemeClr val="dk1"/>
                </a:solidFill>
              </a:rPr>
              <a:t>bookBoard</a:t>
            </a:r>
            <a:r>
              <a:rPr lang="en-US" altLang="ko-KR" sz="1800" dirty="0">
                <a:solidFill>
                  <a:schemeClr val="dk1"/>
                </a:solidFill>
              </a:rPr>
              <a:t>/</a:t>
            </a:r>
            <a:r>
              <a:rPr lang="en-US" altLang="ko-KR" sz="1800" dirty="0" err="1">
                <a:solidFill>
                  <a:schemeClr val="dk1"/>
                </a:solidFill>
              </a:rPr>
              <a:t>delete.jsp</a:t>
            </a:r>
            <a:endParaRPr lang="en-US" altLang="ko-KR" sz="1800" dirty="0">
              <a:solidFill>
                <a:schemeClr val="dk1"/>
              </a:solidFill>
            </a:endParaRPr>
          </a:p>
          <a:p>
            <a:r>
              <a:rPr lang="en-US" altLang="ko-KR" sz="1800" dirty="0"/>
              <a:t>	      </a:t>
            </a:r>
            <a:r>
              <a:rPr lang="en-US" altLang="ko-KR" sz="1800" dirty="0" err="1">
                <a:solidFill>
                  <a:schemeClr val="dk1"/>
                </a:solidFill>
              </a:rPr>
              <a:t>BookIng</a:t>
            </a:r>
            <a:r>
              <a:rPr lang="en-US" altLang="ko-KR" sz="1800" dirty="0">
                <a:solidFill>
                  <a:schemeClr val="dk1"/>
                </a:solidFill>
              </a:rPr>
              <a:t>/</a:t>
            </a:r>
            <a:r>
              <a:rPr lang="en-US" altLang="ko-KR" sz="1800" dirty="0" err="1">
                <a:solidFill>
                  <a:schemeClr val="dk1"/>
                </a:solidFill>
              </a:rPr>
              <a:t>src</a:t>
            </a:r>
            <a:r>
              <a:rPr lang="en-US" altLang="ko-KR" sz="1800" dirty="0">
                <a:solidFill>
                  <a:schemeClr val="dk1"/>
                </a:solidFill>
              </a:rPr>
              <a:t>/main/webapp/</a:t>
            </a:r>
            <a:r>
              <a:rPr lang="en-US" altLang="ko-KR" sz="1800" dirty="0" err="1">
                <a:solidFill>
                  <a:schemeClr val="dk1"/>
                </a:solidFill>
              </a:rPr>
              <a:t>bookBoard</a:t>
            </a:r>
            <a:r>
              <a:rPr lang="en-US" altLang="ko-KR" sz="1800" dirty="0">
                <a:solidFill>
                  <a:schemeClr val="dk1"/>
                </a:solidFill>
              </a:rPr>
              <a:t>/</a:t>
            </a:r>
            <a:r>
              <a:rPr lang="en-US" altLang="ko-KR" sz="1800" dirty="0" err="1">
                <a:solidFill>
                  <a:schemeClr val="dk1"/>
                </a:solidFill>
              </a:rPr>
              <a:t>changeCover.jsp</a:t>
            </a:r>
            <a:endParaRPr lang="en-US" altLang="ko-KR" sz="1800" dirty="0">
              <a:solidFill>
                <a:schemeClr val="dk1"/>
              </a:solidFill>
            </a:endParaRPr>
          </a:p>
        </p:txBody>
      </p:sp>
      <p:sp>
        <p:nvSpPr>
          <p:cNvPr id="73" name="Google Shape;190;gd1edc10b5a_2_0">
            <a:extLst>
              <a:ext uri="{FF2B5EF4-FFF2-40B4-BE49-F238E27FC236}">
                <a16:creationId xmlns:a16="http://schemas.microsoft.com/office/drawing/2014/main" id="{46282AF0-8DDC-4E5B-84EA-8E5EFAE31975}"/>
              </a:ext>
            </a:extLst>
          </p:cNvPr>
          <p:cNvSpPr txBox="1"/>
          <p:nvPr/>
        </p:nvSpPr>
        <p:spPr>
          <a:xfrm>
            <a:off x="101600" y="158115"/>
            <a:ext cx="1831975" cy="307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Team1 </a:t>
            </a:r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파워포인트</a:t>
            </a:r>
            <a:endParaRPr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5" name="Google Shape;194;gd1edc10b5a_2_0">
            <a:extLst>
              <a:ext uri="{FF2B5EF4-FFF2-40B4-BE49-F238E27FC236}">
                <a16:creationId xmlns:a16="http://schemas.microsoft.com/office/drawing/2014/main" id="{B02A8972-7934-442C-9C55-294407F53547}"/>
              </a:ext>
            </a:extLst>
          </p:cNvPr>
          <p:cNvSpPr txBox="1"/>
          <p:nvPr/>
        </p:nvSpPr>
        <p:spPr>
          <a:xfrm>
            <a:off x="2289175" y="1181100"/>
            <a:ext cx="3554095" cy="323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dirty="0">
                <a:solidFill>
                  <a:schemeClr val="accent4"/>
                </a:solidFill>
              </a:rPr>
              <a:t>1. </a:t>
            </a:r>
            <a:r>
              <a:rPr lang="ko-KR" altLang="en-US" sz="1500" b="1" dirty="0">
                <a:solidFill>
                  <a:schemeClr val="accent4"/>
                </a:solidFill>
              </a:rPr>
              <a:t>도서관리 </a:t>
            </a:r>
            <a:r>
              <a:rPr lang="en-US" altLang="ko-KR" sz="1500" b="1" dirty="0">
                <a:solidFill>
                  <a:schemeClr val="accent4"/>
                </a:solidFill>
              </a:rPr>
              <a:t>&amp; </a:t>
            </a:r>
            <a:r>
              <a:rPr lang="ko-KR" altLang="en-US" sz="1500" b="1" dirty="0">
                <a:solidFill>
                  <a:schemeClr val="accent4"/>
                </a:solidFill>
              </a:rPr>
              <a:t>장바구니</a:t>
            </a:r>
            <a:endParaRPr sz="1500" b="1" dirty="0"/>
          </a:p>
        </p:txBody>
      </p:sp>
    </p:spTree>
    <p:extLst>
      <p:ext uri="{BB962C8B-B14F-4D97-AF65-F5344CB8AC3E}">
        <p14:creationId xmlns:p14="http://schemas.microsoft.com/office/powerpoint/2010/main" val="19931513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"/>
          <p:cNvSpPr txBox="1"/>
          <p:nvPr/>
        </p:nvSpPr>
        <p:spPr>
          <a:xfrm>
            <a:off x="1608455" y="652145"/>
            <a:ext cx="626745" cy="584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accent4"/>
                </a:solidFill>
              </a:rPr>
              <a:t>-</a:t>
            </a:r>
            <a:endParaRPr sz="3200" b="1" dirty="0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129;p5">
            <a:extLst>
              <a:ext uri="{FF2B5EF4-FFF2-40B4-BE49-F238E27FC236}">
                <a16:creationId xmlns:a16="http://schemas.microsoft.com/office/drawing/2014/main" id="{8EBBB7CC-D9FC-4C6D-9950-723AB0653730}"/>
              </a:ext>
            </a:extLst>
          </p:cNvPr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4" name="Google Shape;130;p5">
            <a:extLst>
              <a:ext uri="{FF2B5EF4-FFF2-40B4-BE49-F238E27FC236}">
                <a16:creationId xmlns:a16="http://schemas.microsoft.com/office/drawing/2014/main" id="{6026355C-14BB-4C34-8C2D-4F2A8EA10A98}"/>
              </a:ext>
            </a:extLst>
          </p:cNvPr>
          <p:cNvCxnSpPr/>
          <p:nvPr/>
        </p:nvCxnSpPr>
        <p:spPr>
          <a:xfrm>
            <a:off x="139700" y="491490"/>
            <a:ext cx="19939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5" name="Google Shape;132;p5">
            <a:extLst>
              <a:ext uri="{FF2B5EF4-FFF2-40B4-BE49-F238E27FC236}">
                <a16:creationId xmlns:a16="http://schemas.microsoft.com/office/drawing/2014/main" id="{E8438593-8B26-441D-9CCF-023DC916EEA5}"/>
              </a:ext>
            </a:extLst>
          </p:cNvPr>
          <p:cNvSpPr txBox="1"/>
          <p:nvPr/>
        </p:nvSpPr>
        <p:spPr>
          <a:xfrm>
            <a:off x="1608455" y="652145"/>
            <a:ext cx="626745" cy="584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endParaRPr sz="3200" b="1" dirty="0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133;p5">
            <a:extLst>
              <a:ext uri="{FF2B5EF4-FFF2-40B4-BE49-F238E27FC236}">
                <a16:creationId xmlns:a16="http://schemas.microsoft.com/office/drawing/2014/main" id="{D3FC3262-724D-4124-BB81-928759E278F4}"/>
              </a:ext>
            </a:extLst>
          </p:cNvPr>
          <p:cNvSpPr txBox="1"/>
          <p:nvPr/>
        </p:nvSpPr>
        <p:spPr>
          <a:xfrm>
            <a:off x="2263775" y="645160"/>
            <a:ext cx="3583305" cy="553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accent4"/>
                </a:solidFill>
              </a:rPr>
              <a:t>개발 내용</a:t>
            </a:r>
            <a:r>
              <a:rPr lang="en-US" sz="300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endParaRPr sz="3000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190;gd1edc10b5a_2_0">
            <a:extLst>
              <a:ext uri="{FF2B5EF4-FFF2-40B4-BE49-F238E27FC236}">
                <a16:creationId xmlns:a16="http://schemas.microsoft.com/office/drawing/2014/main" id="{46282AF0-8DDC-4E5B-84EA-8E5EFAE31975}"/>
              </a:ext>
            </a:extLst>
          </p:cNvPr>
          <p:cNvSpPr txBox="1"/>
          <p:nvPr/>
        </p:nvSpPr>
        <p:spPr>
          <a:xfrm>
            <a:off x="101600" y="158115"/>
            <a:ext cx="1831975" cy="307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Team1 </a:t>
            </a:r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파워포인트</a:t>
            </a:r>
            <a:endParaRPr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4" name="Google Shape;135;p5">
            <a:extLst>
              <a:ext uri="{FF2B5EF4-FFF2-40B4-BE49-F238E27FC236}">
                <a16:creationId xmlns:a16="http://schemas.microsoft.com/office/drawing/2014/main" id="{9D1FB368-C2F9-48EE-A58C-72CE35D7AC2D}"/>
              </a:ext>
            </a:extLst>
          </p:cNvPr>
          <p:cNvSpPr/>
          <p:nvPr/>
        </p:nvSpPr>
        <p:spPr>
          <a:xfrm>
            <a:off x="748665" y="4694555"/>
            <a:ext cx="245110" cy="215265"/>
          </a:xfrm>
          <a:prstGeom prst="ellipse">
            <a:avLst/>
          </a:prstGeom>
          <a:noFill/>
          <a:ln w="1016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38;p5">
            <a:extLst>
              <a:ext uri="{FF2B5EF4-FFF2-40B4-BE49-F238E27FC236}">
                <a16:creationId xmlns:a16="http://schemas.microsoft.com/office/drawing/2014/main" id="{2212FC1E-3FF0-4F38-8D51-627830A25638}"/>
              </a:ext>
            </a:extLst>
          </p:cNvPr>
          <p:cNvSpPr/>
          <p:nvPr/>
        </p:nvSpPr>
        <p:spPr>
          <a:xfrm>
            <a:off x="748665" y="1885315"/>
            <a:ext cx="245110" cy="215265"/>
          </a:xfrm>
          <a:prstGeom prst="ellipse">
            <a:avLst/>
          </a:prstGeom>
          <a:noFill/>
          <a:ln w="1016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39;p5">
            <a:extLst>
              <a:ext uri="{FF2B5EF4-FFF2-40B4-BE49-F238E27FC236}">
                <a16:creationId xmlns:a16="http://schemas.microsoft.com/office/drawing/2014/main" id="{4DA771A8-B62A-4D6B-8E38-D78134FF842E}"/>
              </a:ext>
            </a:extLst>
          </p:cNvPr>
          <p:cNvSpPr txBox="1"/>
          <p:nvPr/>
        </p:nvSpPr>
        <p:spPr>
          <a:xfrm>
            <a:off x="1136650" y="1762125"/>
            <a:ext cx="8106410" cy="2677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/>
              <a:t>개별 모듈</a:t>
            </a:r>
            <a:r>
              <a:rPr lang="en-US" altLang="ko-KR" sz="1800" dirty="0"/>
              <a:t>.2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dirty="0"/>
              <a:t>    - </a:t>
            </a:r>
            <a:r>
              <a:rPr lang="ko-KR" altLang="en-US" sz="1800" dirty="0"/>
              <a:t>장바구니 </a:t>
            </a:r>
            <a:r>
              <a:rPr lang="en-US" altLang="ko-KR" sz="1800" dirty="0"/>
              <a:t>: </a:t>
            </a:r>
            <a:r>
              <a:rPr lang="en-US" altLang="ko-KR" sz="1800" dirty="0" err="1"/>
              <a:t>BookIng</a:t>
            </a:r>
            <a:r>
              <a:rPr lang="en-US" altLang="ko-KR" sz="1800" dirty="0"/>
              <a:t>/</a:t>
            </a:r>
            <a:r>
              <a:rPr lang="en-US" altLang="ko-KR" sz="1800" dirty="0" err="1"/>
              <a:t>src</a:t>
            </a:r>
            <a:r>
              <a:rPr lang="en-US" altLang="ko-KR" sz="1800" dirty="0"/>
              <a:t>/main/webapp/</a:t>
            </a:r>
            <a:r>
              <a:rPr lang="en-US" altLang="ko-KR" sz="1800" dirty="0" err="1"/>
              <a:t>bookCart</a:t>
            </a:r>
            <a:r>
              <a:rPr lang="en-US" altLang="ko-KR" sz="1800" dirty="0"/>
              <a:t>/</a:t>
            </a:r>
            <a:r>
              <a:rPr lang="en-US" altLang="ko-KR" sz="1800" dirty="0" err="1"/>
              <a:t>addCart.jsp</a:t>
            </a:r>
            <a:r>
              <a:rPr lang="en-US" altLang="ko-KR" sz="1800" dirty="0"/>
              <a:t>	    		         </a:t>
            </a:r>
            <a:r>
              <a:rPr lang="en-US" altLang="ko-KR" sz="1800" dirty="0" err="1"/>
              <a:t>BookIng</a:t>
            </a:r>
            <a:r>
              <a:rPr lang="en-US" altLang="ko-KR" sz="1800" dirty="0"/>
              <a:t>/</a:t>
            </a:r>
            <a:r>
              <a:rPr lang="en-US" altLang="ko-KR" sz="1800" dirty="0" err="1"/>
              <a:t>src</a:t>
            </a:r>
            <a:r>
              <a:rPr lang="en-US" altLang="ko-KR" sz="1800" dirty="0"/>
              <a:t>/main/webapp/</a:t>
            </a:r>
            <a:r>
              <a:rPr lang="en-US" altLang="ko-KR" sz="1800" dirty="0" err="1"/>
              <a:t>bookCart</a:t>
            </a:r>
            <a:r>
              <a:rPr lang="en-US" altLang="ko-KR" sz="1800" dirty="0"/>
              <a:t>/</a:t>
            </a:r>
            <a:r>
              <a:rPr lang="en-US" altLang="ko-KR" sz="1800" dirty="0" err="1"/>
              <a:t>addCartM.jsp</a:t>
            </a:r>
            <a:endParaRPr lang="en-US" altLang="ko-KR"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dirty="0">
                <a:solidFill>
                  <a:schemeClr val="dk1"/>
                </a:solidFill>
              </a:rPr>
              <a:t>	         </a:t>
            </a:r>
            <a:r>
              <a:rPr lang="en-US" altLang="ko-KR" sz="1800" dirty="0" err="1">
                <a:solidFill>
                  <a:schemeClr val="dk1"/>
                </a:solidFill>
              </a:rPr>
              <a:t>BookIng</a:t>
            </a:r>
            <a:r>
              <a:rPr lang="en-US" altLang="ko-KR" sz="1800" dirty="0">
                <a:solidFill>
                  <a:schemeClr val="dk1"/>
                </a:solidFill>
              </a:rPr>
              <a:t>/</a:t>
            </a:r>
            <a:r>
              <a:rPr lang="en-US" altLang="ko-KR" sz="1800" dirty="0" err="1">
                <a:solidFill>
                  <a:schemeClr val="dk1"/>
                </a:solidFill>
              </a:rPr>
              <a:t>src</a:t>
            </a:r>
            <a:r>
              <a:rPr lang="en-US" altLang="ko-KR" sz="1800" dirty="0">
                <a:solidFill>
                  <a:schemeClr val="dk1"/>
                </a:solidFill>
              </a:rPr>
              <a:t>/main/webapp/</a:t>
            </a:r>
            <a:r>
              <a:rPr lang="en-US" altLang="ko-KR" sz="1800" dirty="0" err="1">
                <a:solidFill>
                  <a:schemeClr val="dk1"/>
                </a:solidFill>
              </a:rPr>
              <a:t>bookCart</a:t>
            </a:r>
            <a:r>
              <a:rPr lang="en-US" altLang="ko-KR" sz="1800" dirty="0">
                <a:solidFill>
                  <a:schemeClr val="dk1"/>
                </a:solidFill>
              </a:rPr>
              <a:t>/</a:t>
            </a:r>
            <a:r>
              <a:rPr lang="en-US" altLang="ko-KR" sz="1800" dirty="0" err="1">
                <a:solidFill>
                  <a:schemeClr val="dk1"/>
                </a:solidFill>
              </a:rPr>
              <a:t>cartList.jsp</a:t>
            </a:r>
            <a:endParaRPr lang="en-US" altLang="ko-KR" sz="18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dirty="0"/>
              <a:t>	         </a:t>
            </a:r>
            <a:r>
              <a:rPr lang="en-US" altLang="ko-KR" sz="1800" dirty="0" err="1">
                <a:solidFill>
                  <a:schemeClr val="dk1"/>
                </a:solidFill>
              </a:rPr>
              <a:t>BookIng</a:t>
            </a:r>
            <a:r>
              <a:rPr lang="en-US" altLang="ko-KR" sz="1800" dirty="0">
                <a:solidFill>
                  <a:schemeClr val="dk1"/>
                </a:solidFill>
              </a:rPr>
              <a:t>/</a:t>
            </a:r>
            <a:r>
              <a:rPr lang="en-US" altLang="ko-KR" sz="1800" dirty="0" err="1">
                <a:solidFill>
                  <a:schemeClr val="dk1"/>
                </a:solidFill>
              </a:rPr>
              <a:t>src</a:t>
            </a:r>
            <a:r>
              <a:rPr lang="en-US" altLang="ko-KR" sz="1800" dirty="0">
                <a:solidFill>
                  <a:schemeClr val="dk1"/>
                </a:solidFill>
              </a:rPr>
              <a:t>/main/webapp/</a:t>
            </a:r>
            <a:r>
              <a:rPr lang="en-US" altLang="ko-KR" sz="1800" dirty="0" err="1"/>
              <a:t>bookCart</a:t>
            </a:r>
            <a:r>
              <a:rPr lang="en-US" altLang="ko-KR" sz="1800" dirty="0">
                <a:solidFill>
                  <a:schemeClr val="dk1"/>
                </a:solidFill>
              </a:rPr>
              <a:t>/</a:t>
            </a:r>
            <a:r>
              <a:rPr lang="en-US" altLang="ko-KR" sz="1800" dirty="0" err="1">
                <a:solidFill>
                  <a:schemeClr val="dk1"/>
                </a:solidFill>
              </a:rPr>
              <a:t>cartMasterList.jsp</a:t>
            </a:r>
            <a:endParaRPr lang="en-US" altLang="ko-KR" sz="18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dirty="0"/>
              <a:t>	         </a:t>
            </a:r>
            <a:r>
              <a:rPr lang="en-US" altLang="ko-KR" sz="1800" dirty="0" err="1">
                <a:solidFill>
                  <a:schemeClr val="dk1"/>
                </a:solidFill>
              </a:rPr>
              <a:t>BookIng</a:t>
            </a:r>
            <a:r>
              <a:rPr lang="en-US" altLang="ko-KR" sz="1800" dirty="0">
                <a:solidFill>
                  <a:schemeClr val="dk1"/>
                </a:solidFill>
              </a:rPr>
              <a:t>/</a:t>
            </a:r>
            <a:r>
              <a:rPr lang="en-US" altLang="ko-KR" sz="1800" dirty="0" err="1">
                <a:solidFill>
                  <a:schemeClr val="dk1"/>
                </a:solidFill>
              </a:rPr>
              <a:t>src</a:t>
            </a:r>
            <a:r>
              <a:rPr lang="en-US" altLang="ko-KR" sz="1800" dirty="0">
                <a:solidFill>
                  <a:schemeClr val="dk1"/>
                </a:solidFill>
              </a:rPr>
              <a:t>/main/webapp/</a:t>
            </a:r>
            <a:r>
              <a:rPr lang="en-US" altLang="ko-KR" sz="1800" dirty="0" err="1">
                <a:solidFill>
                  <a:schemeClr val="dk1"/>
                </a:solidFill>
              </a:rPr>
              <a:t>bookCart</a:t>
            </a:r>
            <a:r>
              <a:rPr lang="en-US" altLang="ko-KR" sz="1800" dirty="0">
                <a:solidFill>
                  <a:schemeClr val="dk1"/>
                </a:solidFill>
              </a:rPr>
              <a:t>/</a:t>
            </a:r>
            <a:r>
              <a:rPr lang="en-US" altLang="ko-KR" sz="1800" dirty="0" err="1">
                <a:solidFill>
                  <a:schemeClr val="dk1"/>
                </a:solidFill>
              </a:rPr>
              <a:t>deleteBooks.jsp</a:t>
            </a:r>
            <a:endParaRPr lang="en-US" altLang="ko-KR" sz="1800" dirty="0">
              <a:solidFill>
                <a:schemeClr val="dk1"/>
              </a:solidFill>
            </a:endParaRPr>
          </a:p>
          <a:p>
            <a:r>
              <a:rPr lang="en-US" altLang="ko-KR" sz="1800" dirty="0"/>
              <a:t>	         </a:t>
            </a:r>
            <a:r>
              <a:rPr lang="en-US" altLang="ko-KR" sz="1800" dirty="0" err="1">
                <a:solidFill>
                  <a:schemeClr val="dk1"/>
                </a:solidFill>
              </a:rPr>
              <a:t>BookIng</a:t>
            </a:r>
            <a:r>
              <a:rPr lang="en-US" altLang="ko-KR" sz="1800" dirty="0">
                <a:solidFill>
                  <a:schemeClr val="dk1"/>
                </a:solidFill>
              </a:rPr>
              <a:t>/</a:t>
            </a:r>
            <a:r>
              <a:rPr lang="en-US" altLang="ko-KR" sz="1800" dirty="0" err="1">
                <a:solidFill>
                  <a:schemeClr val="dk1"/>
                </a:solidFill>
              </a:rPr>
              <a:t>src</a:t>
            </a:r>
            <a:r>
              <a:rPr lang="en-US" altLang="ko-KR" sz="1800" dirty="0">
                <a:solidFill>
                  <a:schemeClr val="dk1"/>
                </a:solidFill>
              </a:rPr>
              <a:t>/main/webapp/</a:t>
            </a:r>
            <a:r>
              <a:rPr lang="en-US" altLang="ko-KR" sz="1800" dirty="0" err="1">
                <a:solidFill>
                  <a:schemeClr val="dk1"/>
                </a:solidFill>
              </a:rPr>
              <a:t>bookCart</a:t>
            </a:r>
            <a:r>
              <a:rPr lang="en-US" altLang="ko-KR" sz="1800" dirty="0">
                <a:solidFill>
                  <a:schemeClr val="dk1"/>
                </a:solidFill>
              </a:rPr>
              <a:t>/</a:t>
            </a:r>
            <a:r>
              <a:rPr lang="en-US" altLang="ko-KR" sz="1800" dirty="0" err="1">
                <a:solidFill>
                  <a:schemeClr val="dk1"/>
                </a:solidFill>
              </a:rPr>
              <a:t>deleteBooksM.jsp</a:t>
            </a:r>
            <a:endParaRPr lang="en-US" altLang="ko-KR" sz="1800" dirty="0">
              <a:solidFill>
                <a:schemeClr val="dk1"/>
              </a:solidFill>
            </a:endParaRPr>
          </a:p>
          <a:p>
            <a:r>
              <a:rPr lang="en-US" altLang="ko-KR" sz="1800" dirty="0"/>
              <a:t>	         </a:t>
            </a:r>
            <a:r>
              <a:rPr lang="en-US" altLang="ko-KR" sz="1800" dirty="0" err="1">
                <a:solidFill>
                  <a:schemeClr val="dk1"/>
                </a:solidFill>
              </a:rPr>
              <a:t>BookIng</a:t>
            </a:r>
            <a:r>
              <a:rPr lang="en-US" altLang="ko-KR" sz="1800" dirty="0">
                <a:solidFill>
                  <a:schemeClr val="dk1"/>
                </a:solidFill>
              </a:rPr>
              <a:t>/</a:t>
            </a:r>
            <a:r>
              <a:rPr lang="en-US" altLang="ko-KR" sz="1800" dirty="0" err="1">
                <a:solidFill>
                  <a:schemeClr val="dk1"/>
                </a:solidFill>
              </a:rPr>
              <a:t>src</a:t>
            </a:r>
            <a:r>
              <a:rPr lang="en-US" altLang="ko-KR" sz="1800" dirty="0">
                <a:solidFill>
                  <a:schemeClr val="dk1"/>
                </a:solidFill>
              </a:rPr>
              <a:t>/main/webapp/</a:t>
            </a:r>
            <a:r>
              <a:rPr lang="en-US" altLang="ko-KR" sz="1800" dirty="0" err="1">
                <a:solidFill>
                  <a:schemeClr val="dk1"/>
                </a:solidFill>
              </a:rPr>
              <a:t>bookCart</a:t>
            </a:r>
            <a:r>
              <a:rPr lang="en-US" altLang="ko-KR" sz="1800" dirty="0">
                <a:solidFill>
                  <a:schemeClr val="dk1"/>
                </a:solidFill>
              </a:rPr>
              <a:t>/</a:t>
            </a:r>
            <a:r>
              <a:rPr lang="en-US" altLang="ko-KR" sz="1800" dirty="0" err="1">
                <a:solidFill>
                  <a:schemeClr val="dk1"/>
                </a:solidFill>
              </a:rPr>
              <a:t>deleteCart.jsp</a:t>
            </a:r>
            <a:endParaRPr lang="en-US" altLang="ko-KR" sz="1800" dirty="0">
              <a:solidFill>
                <a:schemeClr val="dk1"/>
              </a:solidFill>
            </a:endParaRPr>
          </a:p>
          <a:p>
            <a:r>
              <a:rPr lang="en-US" altLang="ko-KR" sz="1800" dirty="0"/>
              <a:t>	         </a:t>
            </a:r>
            <a:r>
              <a:rPr lang="en-US" altLang="ko-KR" sz="1800" dirty="0" err="1">
                <a:solidFill>
                  <a:schemeClr val="dk1"/>
                </a:solidFill>
              </a:rPr>
              <a:t>BookIng</a:t>
            </a:r>
            <a:r>
              <a:rPr lang="en-US" altLang="ko-KR" sz="1800" dirty="0">
                <a:solidFill>
                  <a:schemeClr val="dk1"/>
                </a:solidFill>
              </a:rPr>
              <a:t>/</a:t>
            </a:r>
            <a:r>
              <a:rPr lang="en-US" altLang="ko-KR" sz="1800" dirty="0" err="1">
                <a:solidFill>
                  <a:schemeClr val="dk1"/>
                </a:solidFill>
              </a:rPr>
              <a:t>src</a:t>
            </a:r>
            <a:r>
              <a:rPr lang="en-US" altLang="ko-KR" sz="1800" dirty="0">
                <a:solidFill>
                  <a:schemeClr val="dk1"/>
                </a:solidFill>
              </a:rPr>
              <a:t>/main/webapp/</a:t>
            </a:r>
            <a:r>
              <a:rPr lang="en-US" altLang="ko-KR" sz="1800" dirty="0" err="1">
                <a:solidFill>
                  <a:schemeClr val="dk1"/>
                </a:solidFill>
              </a:rPr>
              <a:t>bookCart</a:t>
            </a:r>
            <a:r>
              <a:rPr lang="en-US" altLang="ko-KR" sz="1800" dirty="0">
                <a:solidFill>
                  <a:schemeClr val="dk1"/>
                </a:solidFill>
              </a:rPr>
              <a:t>/</a:t>
            </a:r>
            <a:r>
              <a:rPr lang="en-US" altLang="ko-KR" sz="1800" dirty="0" err="1">
                <a:solidFill>
                  <a:schemeClr val="dk1"/>
                </a:solidFill>
              </a:rPr>
              <a:t>purchase.jsp</a:t>
            </a:r>
            <a:endParaRPr sz="1800" dirty="0"/>
          </a:p>
        </p:txBody>
      </p:sp>
      <p:sp>
        <p:nvSpPr>
          <p:cNvPr id="17" name="Google Shape;139;p5">
            <a:extLst>
              <a:ext uri="{FF2B5EF4-FFF2-40B4-BE49-F238E27FC236}">
                <a16:creationId xmlns:a16="http://schemas.microsoft.com/office/drawing/2014/main" id="{91487B9B-4F0A-4E72-9FCD-A1819B49FE83}"/>
              </a:ext>
            </a:extLst>
          </p:cNvPr>
          <p:cNvSpPr txBox="1"/>
          <p:nvPr/>
        </p:nvSpPr>
        <p:spPr>
          <a:xfrm>
            <a:off x="1136650" y="4584700"/>
            <a:ext cx="8106410" cy="2677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/>
              <a:t>데이터 처리 객체 </a:t>
            </a:r>
            <a:endParaRPr lang="en-US" altLang="ko-KR"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dirty="0"/>
              <a:t>   - </a:t>
            </a:r>
            <a:r>
              <a:rPr lang="ko-KR" altLang="en-US" sz="1800" dirty="0"/>
              <a:t>도서목록 </a:t>
            </a:r>
            <a:r>
              <a:rPr lang="en-US" altLang="ko-KR" sz="1800" dirty="0"/>
              <a:t>:</a:t>
            </a:r>
            <a:r>
              <a:rPr lang="ko-KR" altLang="en-US" sz="1800" dirty="0"/>
              <a:t> </a:t>
            </a:r>
            <a:r>
              <a:rPr lang="en-US" altLang="ko-KR" sz="1800" dirty="0" err="1"/>
              <a:t>com.BookIng.bookBoard.service.BookBoardListServcie</a:t>
            </a:r>
            <a:endParaRPr lang="en-US" altLang="ko-KR"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dirty="0">
                <a:solidFill>
                  <a:schemeClr val="dk1"/>
                </a:solidFill>
              </a:rPr>
              <a:t>	        </a:t>
            </a:r>
            <a:r>
              <a:rPr lang="en-US" altLang="ko-KR" sz="1800" dirty="0" err="1">
                <a:solidFill>
                  <a:schemeClr val="dk1"/>
                </a:solidFill>
              </a:rPr>
              <a:t>com.BookIng.bookBoard.service.B</a:t>
            </a:r>
            <a:r>
              <a:rPr lang="en-US" altLang="ko-KR" sz="1800" dirty="0" err="1"/>
              <a:t>ookBoard</a:t>
            </a:r>
            <a:r>
              <a:rPr lang="en-US" altLang="ko-KR" sz="1800" dirty="0" err="1">
                <a:solidFill>
                  <a:schemeClr val="dk1"/>
                </a:solidFill>
              </a:rPr>
              <a:t>ViewServcie</a:t>
            </a:r>
            <a:endParaRPr lang="en-US" altLang="ko-KR" sz="18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dirty="0">
                <a:solidFill>
                  <a:schemeClr val="dk1"/>
                </a:solidFill>
              </a:rPr>
              <a:t>	        </a:t>
            </a:r>
            <a:r>
              <a:rPr lang="en-US" altLang="ko-KR" sz="1800" dirty="0" err="1">
                <a:solidFill>
                  <a:schemeClr val="dk1"/>
                </a:solidFill>
              </a:rPr>
              <a:t>com.BookIng.bookBoard.service.B</a:t>
            </a:r>
            <a:r>
              <a:rPr lang="en-US" altLang="ko-KR" sz="1800" dirty="0" err="1"/>
              <a:t>ookBoard</a:t>
            </a:r>
            <a:r>
              <a:rPr lang="en-US" altLang="ko-KR" sz="1800" dirty="0" err="1">
                <a:solidFill>
                  <a:schemeClr val="dk1"/>
                </a:solidFill>
              </a:rPr>
              <a:t>WriteServcie</a:t>
            </a:r>
            <a:endParaRPr lang="en-US" altLang="ko-KR" sz="18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dirty="0">
                <a:solidFill>
                  <a:schemeClr val="dk1"/>
                </a:solidFill>
              </a:rPr>
              <a:t>	        </a:t>
            </a:r>
            <a:r>
              <a:rPr lang="en-US" altLang="ko-KR" sz="1800" dirty="0" err="1">
                <a:solidFill>
                  <a:schemeClr val="dk1"/>
                </a:solidFill>
              </a:rPr>
              <a:t>com.BookIng.bookBoard.service.B</a:t>
            </a:r>
            <a:r>
              <a:rPr lang="en-US" altLang="ko-KR" sz="1800" dirty="0" err="1"/>
              <a:t>ookBoard</a:t>
            </a:r>
            <a:r>
              <a:rPr lang="en-US" altLang="ko-KR" sz="1800" dirty="0" err="1">
                <a:solidFill>
                  <a:schemeClr val="dk1"/>
                </a:solidFill>
              </a:rPr>
              <a:t>UpdateServcie</a:t>
            </a:r>
            <a:endParaRPr lang="en-US" altLang="ko-KR" sz="18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dirty="0">
                <a:solidFill>
                  <a:schemeClr val="dk1"/>
                </a:solidFill>
              </a:rPr>
              <a:t>	        </a:t>
            </a:r>
            <a:r>
              <a:rPr lang="en-US" altLang="ko-KR" sz="1800" dirty="0" err="1">
                <a:solidFill>
                  <a:schemeClr val="dk1"/>
                </a:solidFill>
              </a:rPr>
              <a:t>com.BookIng.bookBoard.service.B</a:t>
            </a:r>
            <a:r>
              <a:rPr lang="en-US" altLang="ko-KR" sz="1800" dirty="0" err="1"/>
              <a:t>ookBoard</a:t>
            </a:r>
            <a:r>
              <a:rPr lang="en-US" altLang="ko-KR" sz="1800" dirty="0" err="1">
                <a:solidFill>
                  <a:schemeClr val="dk1"/>
                </a:solidFill>
              </a:rPr>
              <a:t>DeleteServcie</a:t>
            </a:r>
            <a:endParaRPr lang="en-US" altLang="ko-KR" sz="18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dirty="0">
                <a:solidFill>
                  <a:schemeClr val="dk1"/>
                </a:solidFill>
              </a:rPr>
              <a:t>	        </a:t>
            </a:r>
            <a:r>
              <a:rPr lang="en-US" altLang="ko-KR" sz="1800" dirty="0" err="1">
                <a:solidFill>
                  <a:schemeClr val="dk1"/>
                </a:solidFill>
              </a:rPr>
              <a:t>com.BookIng.bookBoard.service.CoverChangeService</a:t>
            </a:r>
            <a:endParaRPr lang="en-US" altLang="ko-KR" sz="18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8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800" dirty="0">
              <a:solidFill>
                <a:schemeClr val="dk1"/>
              </a:solidFill>
            </a:endParaRPr>
          </a:p>
        </p:txBody>
      </p:sp>
      <p:sp>
        <p:nvSpPr>
          <p:cNvPr id="12" name="Google Shape;194;gd1edc10b5a_2_0">
            <a:extLst>
              <a:ext uri="{FF2B5EF4-FFF2-40B4-BE49-F238E27FC236}">
                <a16:creationId xmlns:a16="http://schemas.microsoft.com/office/drawing/2014/main" id="{8179B5E2-9DB7-4EC6-9892-45CE4667ED84}"/>
              </a:ext>
            </a:extLst>
          </p:cNvPr>
          <p:cNvSpPr txBox="1"/>
          <p:nvPr/>
        </p:nvSpPr>
        <p:spPr>
          <a:xfrm>
            <a:off x="2289175" y="1181100"/>
            <a:ext cx="3554095" cy="323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dirty="0">
                <a:solidFill>
                  <a:schemeClr val="accent4"/>
                </a:solidFill>
              </a:rPr>
              <a:t>1. </a:t>
            </a:r>
            <a:r>
              <a:rPr lang="ko-KR" altLang="en-US" sz="1500" b="1" dirty="0">
                <a:solidFill>
                  <a:schemeClr val="accent4"/>
                </a:solidFill>
              </a:rPr>
              <a:t>도서관리 </a:t>
            </a:r>
            <a:r>
              <a:rPr lang="en-US" altLang="ko-KR" sz="1500" b="1" dirty="0">
                <a:solidFill>
                  <a:schemeClr val="accent4"/>
                </a:solidFill>
              </a:rPr>
              <a:t>&amp; </a:t>
            </a:r>
            <a:r>
              <a:rPr lang="ko-KR" altLang="en-US" sz="1500" b="1" dirty="0">
                <a:solidFill>
                  <a:schemeClr val="accent4"/>
                </a:solidFill>
              </a:rPr>
              <a:t>장바구니</a:t>
            </a:r>
            <a:endParaRPr sz="1500" b="1" dirty="0"/>
          </a:p>
        </p:txBody>
      </p:sp>
    </p:spTree>
    <p:extLst>
      <p:ext uri="{BB962C8B-B14F-4D97-AF65-F5344CB8AC3E}">
        <p14:creationId xmlns:p14="http://schemas.microsoft.com/office/powerpoint/2010/main" val="42754919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"/>
          <p:cNvSpPr txBox="1"/>
          <p:nvPr/>
        </p:nvSpPr>
        <p:spPr>
          <a:xfrm>
            <a:off x="1608455" y="652145"/>
            <a:ext cx="626745" cy="584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accent4"/>
                </a:solidFill>
              </a:rPr>
              <a:t>-</a:t>
            </a:r>
            <a:endParaRPr sz="3200" b="1" dirty="0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129;p5">
            <a:extLst>
              <a:ext uri="{FF2B5EF4-FFF2-40B4-BE49-F238E27FC236}">
                <a16:creationId xmlns:a16="http://schemas.microsoft.com/office/drawing/2014/main" id="{8EBBB7CC-D9FC-4C6D-9950-723AB0653730}"/>
              </a:ext>
            </a:extLst>
          </p:cNvPr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4" name="Google Shape;130;p5">
            <a:extLst>
              <a:ext uri="{FF2B5EF4-FFF2-40B4-BE49-F238E27FC236}">
                <a16:creationId xmlns:a16="http://schemas.microsoft.com/office/drawing/2014/main" id="{6026355C-14BB-4C34-8C2D-4F2A8EA10A98}"/>
              </a:ext>
            </a:extLst>
          </p:cNvPr>
          <p:cNvCxnSpPr/>
          <p:nvPr/>
        </p:nvCxnSpPr>
        <p:spPr>
          <a:xfrm>
            <a:off x="139700" y="491490"/>
            <a:ext cx="19939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5" name="Google Shape;132;p5">
            <a:extLst>
              <a:ext uri="{FF2B5EF4-FFF2-40B4-BE49-F238E27FC236}">
                <a16:creationId xmlns:a16="http://schemas.microsoft.com/office/drawing/2014/main" id="{E8438593-8B26-441D-9CCF-023DC916EEA5}"/>
              </a:ext>
            </a:extLst>
          </p:cNvPr>
          <p:cNvSpPr txBox="1"/>
          <p:nvPr/>
        </p:nvSpPr>
        <p:spPr>
          <a:xfrm>
            <a:off x="1608455" y="652145"/>
            <a:ext cx="626745" cy="584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endParaRPr sz="3200" b="1" dirty="0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133;p5">
            <a:extLst>
              <a:ext uri="{FF2B5EF4-FFF2-40B4-BE49-F238E27FC236}">
                <a16:creationId xmlns:a16="http://schemas.microsoft.com/office/drawing/2014/main" id="{D3FC3262-724D-4124-BB81-928759E278F4}"/>
              </a:ext>
            </a:extLst>
          </p:cNvPr>
          <p:cNvSpPr txBox="1"/>
          <p:nvPr/>
        </p:nvSpPr>
        <p:spPr>
          <a:xfrm>
            <a:off x="2263775" y="645160"/>
            <a:ext cx="3583305" cy="553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accent4"/>
                </a:solidFill>
              </a:rPr>
              <a:t>개발 내용</a:t>
            </a:r>
            <a:r>
              <a:rPr lang="en-US" sz="300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endParaRPr sz="3000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190;gd1edc10b5a_2_0">
            <a:extLst>
              <a:ext uri="{FF2B5EF4-FFF2-40B4-BE49-F238E27FC236}">
                <a16:creationId xmlns:a16="http://schemas.microsoft.com/office/drawing/2014/main" id="{46282AF0-8DDC-4E5B-84EA-8E5EFAE31975}"/>
              </a:ext>
            </a:extLst>
          </p:cNvPr>
          <p:cNvSpPr txBox="1"/>
          <p:nvPr/>
        </p:nvSpPr>
        <p:spPr>
          <a:xfrm>
            <a:off x="101600" y="158115"/>
            <a:ext cx="1831975" cy="307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Team1 </a:t>
            </a:r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파워포인트</a:t>
            </a:r>
            <a:endParaRPr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4" name="Google Shape;138;p5">
            <a:extLst>
              <a:ext uri="{FF2B5EF4-FFF2-40B4-BE49-F238E27FC236}">
                <a16:creationId xmlns:a16="http://schemas.microsoft.com/office/drawing/2014/main" id="{264E7134-44FE-4464-B604-44E6D064D0F0}"/>
              </a:ext>
            </a:extLst>
          </p:cNvPr>
          <p:cNvSpPr/>
          <p:nvPr/>
        </p:nvSpPr>
        <p:spPr>
          <a:xfrm>
            <a:off x="744855" y="1878965"/>
            <a:ext cx="245110" cy="215265"/>
          </a:xfrm>
          <a:prstGeom prst="ellipse">
            <a:avLst/>
          </a:prstGeom>
          <a:noFill/>
          <a:ln w="1016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39;p5">
            <a:extLst>
              <a:ext uri="{FF2B5EF4-FFF2-40B4-BE49-F238E27FC236}">
                <a16:creationId xmlns:a16="http://schemas.microsoft.com/office/drawing/2014/main" id="{E03160AF-6F69-4E81-A1B0-0658C9B59140}"/>
              </a:ext>
            </a:extLst>
          </p:cNvPr>
          <p:cNvSpPr txBox="1"/>
          <p:nvPr/>
        </p:nvSpPr>
        <p:spPr>
          <a:xfrm>
            <a:off x="1132840" y="1755775"/>
            <a:ext cx="8106410" cy="3785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/>
              <a:t>데이터 처리 객체 </a:t>
            </a:r>
            <a:endParaRPr lang="en-US" altLang="ko-KR"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dirty="0"/>
              <a:t>   - </a:t>
            </a:r>
            <a:r>
              <a:rPr lang="ko-KR" altLang="en-US" sz="1800" dirty="0"/>
              <a:t>도서목록 </a:t>
            </a:r>
            <a:r>
              <a:rPr lang="en-US" altLang="ko-KR" sz="1800" dirty="0"/>
              <a:t>:</a:t>
            </a:r>
            <a:r>
              <a:rPr lang="ko-KR" altLang="en-US" sz="1800" dirty="0"/>
              <a:t> </a:t>
            </a:r>
            <a:r>
              <a:rPr lang="en-US" altLang="ko-KR" sz="1800" dirty="0" err="1"/>
              <a:t>com.BookIng.bookCart.service.BookCartAddMService</a:t>
            </a:r>
            <a:endParaRPr lang="en-US" altLang="ko-KR"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dirty="0">
                <a:solidFill>
                  <a:schemeClr val="dk1"/>
                </a:solidFill>
              </a:rPr>
              <a:t>	        </a:t>
            </a:r>
            <a:r>
              <a:rPr lang="en-US" altLang="ko-KR" sz="1800" dirty="0" err="1">
                <a:solidFill>
                  <a:schemeClr val="dk1"/>
                </a:solidFill>
              </a:rPr>
              <a:t>com.BookIng.bookCart.service.BookCartAddService</a:t>
            </a:r>
            <a:endParaRPr lang="en-US" altLang="ko-KR" sz="18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dirty="0">
                <a:solidFill>
                  <a:schemeClr val="dk1"/>
                </a:solidFill>
              </a:rPr>
              <a:t>	        </a:t>
            </a:r>
            <a:r>
              <a:rPr lang="en-US" altLang="ko-KR" sz="1800" dirty="0" err="1">
                <a:solidFill>
                  <a:schemeClr val="dk1"/>
                </a:solidFill>
              </a:rPr>
              <a:t>com.BookIng.bookCart.service.BookCartCountMService</a:t>
            </a:r>
            <a:endParaRPr lang="en-US" altLang="ko-KR" sz="18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dirty="0">
                <a:solidFill>
                  <a:schemeClr val="dk1"/>
                </a:solidFill>
              </a:rPr>
              <a:t>	        </a:t>
            </a:r>
            <a:r>
              <a:rPr lang="en-US" altLang="ko-KR" sz="1800" dirty="0" err="1">
                <a:solidFill>
                  <a:schemeClr val="dk1"/>
                </a:solidFill>
              </a:rPr>
              <a:t>com.BookIng.bookCart.service.BookCartCountService</a:t>
            </a:r>
            <a:endParaRPr lang="en-US" altLang="ko-KR" sz="18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dirty="0">
                <a:solidFill>
                  <a:schemeClr val="dk1"/>
                </a:solidFill>
              </a:rPr>
              <a:t>	        </a:t>
            </a:r>
            <a:r>
              <a:rPr lang="en-US" altLang="ko-KR" sz="1800" dirty="0" err="1">
                <a:solidFill>
                  <a:schemeClr val="dk1"/>
                </a:solidFill>
              </a:rPr>
              <a:t>com.BookIng.bookCart.service.BookCartDeleteCartService</a:t>
            </a:r>
            <a:endParaRPr lang="en-US" altLang="ko-KR" sz="18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dirty="0">
                <a:solidFill>
                  <a:schemeClr val="dk1"/>
                </a:solidFill>
              </a:rPr>
              <a:t>	        </a:t>
            </a:r>
            <a:r>
              <a:rPr lang="en-US" altLang="ko-KR" sz="1800" dirty="0" err="1">
                <a:solidFill>
                  <a:schemeClr val="dk1"/>
                </a:solidFill>
              </a:rPr>
              <a:t>com.BookIng.bookCart.service.BookCartDeleteService</a:t>
            </a:r>
            <a:endParaRPr lang="en-US" altLang="ko-KR" sz="18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dirty="0"/>
              <a:t>	        </a:t>
            </a:r>
            <a:r>
              <a:rPr lang="en-US" altLang="ko-KR" sz="1800" dirty="0" err="1"/>
              <a:t>com.BookIng.bookCart.service.BookCartListService</a:t>
            </a:r>
            <a:endParaRPr lang="en-US" altLang="ko-KR"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dirty="0">
                <a:solidFill>
                  <a:schemeClr val="dk1"/>
                </a:solidFill>
              </a:rPr>
              <a:t>	        </a:t>
            </a:r>
            <a:r>
              <a:rPr lang="en-US" altLang="ko-KR" sz="1800" dirty="0" err="1">
                <a:solidFill>
                  <a:schemeClr val="dk1"/>
                </a:solidFill>
              </a:rPr>
              <a:t>com.BookIng.bookCart.service.BookCartMasterListService</a:t>
            </a:r>
            <a:endParaRPr lang="en-US" altLang="ko-KR" sz="18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dirty="0">
                <a:solidFill>
                  <a:schemeClr val="dk1"/>
                </a:solidFill>
              </a:rPr>
              <a:t>	        </a:t>
            </a:r>
            <a:r>
              <a:rPr lang="en-US" altLang="ko-KR" sz="1800" dirty="0" err="1">
                <a:solidFill>
                  <a:schemeClr val="dk1"/>
                </a:solidFill>
              </a:rPr>
              <a:t>com.BookIng.bookCart.service.BookCartViewService</a:t>
            </a:r>
            <a:endParaRPr lang="en-US" altLang="ko-KR" sz="18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dirty="0">
                <a:solidFill>
                  <a:schemeClr val="dk1"/>
                </a:solidFill>
              </a:rPr>
              <a:t>	        </a:t>
            </a:r>
            <a:r>
              <a:rPr lang="en-US" altLang="ko-KR" sz="1800" dirty="0" err="1">
                <a:solidFill>
                  <a:schemeClr val="dk1"/>
                </a:solidFill>
              </a:rPr>
              <a:t>com.BookIng.bookCart.service.CoverChangeService</a:t>
            </a:r>
            <a:endParaRPr lang="en-US" altLang="ko-KR" sz="18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8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800" dirty="0">
              <a:solidFill>
                <a:schemeClr val="dk1"/>
              </a:solidFill>
            </a:endParaRPr>
          </a:p>
        </p:txBody>
      </p:sp>
      <p:sp>
        <p:nvSpPr>
          <p:cNvPr id="16" name="Google Shape;140;p5">
            <a:extLst>
              <a:ext uri="{FF2B5EF4-FFF2-40B4-BE49-F238E27FC236}">
                <a16:creationId xmlns:a16="http://schemas.microsoft.com/office/drawing/2014/main" id="{E713C6EF-CAC3-4242-A1FF-447E7902371A}"/>
              </a:ext>
            </a:extLst>
          </p:cNvPr>
          <p:cNvSpPr txBox="1"/>
          <p:nvPr/>
        </p:nvSpPr>
        <p:spPr>
          <a:xfrm>
            <a:off x="1132840" y="5052695"/>
            <a:ext cx="6207760" cy="10153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</a:rPr>
              <a:t>DB </a:t>
            </a:r>
            <a:r>
              <a:rPr lang="en-US" sz="1800" dirty="0" err="1">
                <a:solidFill>
                  <a:schemeClr val="dk1"/>
                </a:solidFill>
              </a:rPr>
              <a:t>처리</a:t>
            </a:r>
            <a:r>
              <a:rPr lang="en-US" sz="1800" dirty="0">
                <a:solidFill>
                  <a:schemeClr val="dk1"/>
                </a:solidFill>
              </a:rPr>
              <a:t> </a:t>
            </a:r>
            <a:r>
              <a:rPr lang="en-US" sz="1800" dirty="0" err="1">
                <a:solidFill>
                  <a:schemeClr val="dk1"/>
                </a:solidFill>
              </a:rPr>
              <a:t>객체</a:t>
            </a:r>
            <a:r>
              <a:rPr lang="en-US" sz="1800" dirty="0">
                <a:solidFill>
                  <a:schemeClr val="dk1"/>
                </a:solidFill>
              </a:rPr>
              <a:t> :</a:t>
            </a:r>
            <a:endParaRPr sz="18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chemeClr val="dk1"/>
                </a:solidFill>
              </a:rPr>
              <a:t>	      - </a:t>
            </a:r>
            <a:r>
              <a:rPr lang="en-US" sz="1800" dirty="0" err="1">
                <a:solidFill>
                  <a:schemeClr val="dk1"/>
                </a:solidFill>
              </a:rPr>
              <a:t>com.BookIng.bookBoard.dao</a:t>
            </a:r>
            <a:endParaRPr lang="en-US" sz="18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chemeClr val="dk1"/>
                </a:solidFill>
              </a:rPr>
              <a:t>	        </a:t>
            </a:r>
            <a:r>
              <a:rPr lang="en-US" sz="1800" dirty="0" err="1">
                <a:solidFill>
                  <a:schemeClr val="dk1"/>
                </a:solidFill>
              </a:rPr>
              <a:t>com.BookIng.bookCart.dao</a:t>
            </a:r>
            <a:endParaRPr sz="1800" dirty="0">
              <a:solidFill>
                <a:schemeClr val="dk1"/>
              </a:solidFill>
            </a:endParaRPr>
          </a:p>
        </p:txBody>
      </p:sp>
      <p:sp>
        <p:nvSpPr>
          <p:cNvPr id="17" name="Google Shape;138;p5">
            <a:extLst>
              <a:ext uri="{FF2B5EF4-FFF2-40B4-BE49-F238E27FC236}">
                <a16:creationId xmlns:a16="http://schemas.microsoft.com/office/drawing/2014/main" id="{D9BBE3BA-F9E7-4C7B-B7FC-3E1D618302BB}"/>
              </a:ext>
            </a:extLst>
          </p:cNvPr>
          <p:cNvSpPr/>
          <p:nvPr/>
        </p:nvSpPr>
        <p:spPr>
          <a:xfrm>
            <a:off x="744855" y="5156835"/>
            <a:ext cx="245110" cy="215265"/>
          </a:xfrm>
          <a:prstGeom prst="ellipse">
            <a:avLst/>
          </a:prstGeom>
          <a:noFill/>
          <a:ln w="1016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94;gd1edc10b5a_2_0">
            <a:extLst>
              <a:ext uri="{FF2B5EF4-FFF2-40B4-BE49-F238E27FC236}">
                <a16:creationId xmlns:a16="http://schemas.microsoft.com/office/drawing/2014/main" id="{19987FF2-5476-4904-98B4-DE2F11C9D6BD}"/>
              </a:ext>
            </a:extLst>
          </p:cNvPr>
          <p:cNvSpPr txBox="1"/>
          <p:nvPr/>
        </p:nvSpPr>
        <p:spPr>
          <a:xfrm>
            <a:off x="2289175" y="1181100"/>
            <a:ext cx="3554095" cy="323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dirty="0">
                <a:solidFill>
                  <a:schemeClr val="accent4"/>
                </a:solidFill>
              </a:rPr>
              <a:t>1. </a:t>
            </a:r>
            <a:r>
              <a:rPr lang="ko-KR" altLang="en-US" sz="1500" b="1" dirty="0">
                <a:solidFill>
                  <a:schemeClr val="accent4"/>
                </a:solidFill>
              </a:rPr>
              <a:t>도서관리 </a:t>
            </a:r>
            <a:r>
              <a:rPr lang="en-US" altLang="ko-KR" sz="1500" b="1" dirty="0">
                <a:solidFill>
                  <a:schemeClr val="accent4"/>
                </a:solidFill>
              </a:rPr>
              <a:t>&amp; </a:t>
            </a:r>
            <a:r>
              <a:rPr lang="ko-KR" altLang="en-US" sz="1500" b="1" dirty="0">
                <a:solidFill>
                  <a:schemeClr val="accent4"/>
                </a:solidFill>
              </a:rPr>
              <a:t>장바구니</a:t>
            </a:r>
            <a:endParaRPr sz="1500" b="1" dirty="0"/>
          </a:p>
        </p:txBody>
      </p:sp>
    </p:spTree>
    <p:extLst>
      <p:ext uri="{BB962C8B-B14F-4D97-AF65-F5344CB8AC3E}">
        <p14:creationId xmlns:p14="http://schemas.microsoft.com/office/powerpoint/2010/main" val="25580985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"/>
          <p:cNvSpPr txBox="1"/>
          <p:nvPr/>
        </p:nvSpPr>
        <p:spPr>
          <a:xfrm>
            <a:off x="1608455" y="652145"/>
            <a:ext cx="626745" cy="584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accent4"/>
                </a:solidFill>
              </a:rPr>
              <a:t>-</a:t>
            </a:r>
            <a:endParaRPr sz="3200" b="1" dirty="0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129;p5">
            <a:extLst>
              <a:ext uri="{FF2B5EF4-FFF2-40B4-BE49-F238E27FC236}">
                <a16:creationId xmlns:a16="http://schemas.microsoft.com/office/drawing/2014/main" id="{8EBBB7CC-D9FC-4C6D-9950-723AB0653730}"/>
              </a:ext>
            </a:extLst>
          </p:cNvPr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4" name="Google Shape;130;p5">
            <a:extLst>
              <a:ext uri="{FF2B5EF4-FFF2-40B4-BE49-F238E27FC236}">
                <a16:creationId xmlns:a16="http://schemas.microsoft.com/office/drawing/2014/main" id="{6026355C-14BB-4C34-8C2D-4F2A8EA10A98}"/>
              </a:ext>
            </a:extLst>
          </p:cNvPr>
          <p:cNvCxnSpPr/>
          <p:nvPr/>
        </p:nvCxnSpPr>
        <p:spPr>
          <a:xfrm>
            <a:off x="139700" y="491490"/>
            <a:ext cx="19939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5" name="Google Shape;132;p5">
            <a:extLst>
              <a:ext uri="{FF2B5EF4-FFF2-40B4-BE49-F238E27FC236}">
                <a16:creationId xmlns:a16="http://schemas.microsoft.com/office/drawing/2014/main" id="{E8438593-8B26-441D-9CCF-023DC916EEA5}"/>
              </a:ext>
            </a:extLst>
          </p:cNvPr>
          <p:cNvSpPr txBox="1"/>
          <p:nvPr/>
        </p:nvSpPr>
        <p:spPr>
          <a:xfrm>
            <a:off x="1608455" y="652145"/>
            <a:ext cx="626745" cy="584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endParaRPr sz="3200" b="1" dirty="0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133;p5">
            <a:extLst>
              <a:ext uri="{FF2B5EF4-FFF2-40B4-BE49-F238E27FC236}">
                <a16:creationId xmlns:a16="http://schemas.microsoft.com/office/drawing/2014/main" id="{D3FC3262-724D-4124-BB81-928759E278F4}"/>
              </a:ext>
            </a:extLst>
          </p:cNvPr>
          <p:cNvSpPr txBox="1"/>
          <p:nvPr/>
        </p:nvSpPr>
        <p:spPr>
          <a:xfrm>
            <a:off x="2263775" y="645160"/>
            <a:ext cx="3583305" cy="553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accent4"/>
                </a:solidFill>
              </a:rPr>
              <a:t>개발 내용</a:t>
            </a:r>
            <a:r>
              <a:rPr lang="en-US" sz="300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endParaRPr sz="3000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190;gd1edc10b5a_2_0">
            <a:extLst>
              <a:ext uri="{FF2B5EF4-FFF2-40B4-BE49-F238E27FC236}">
                <a16:creationId xmlns:a16="http://schemas.microsoft.com/office/drawing/2014/main" id="{46282AF0-8DDC-4E5B-84EA-8E5EFAE31975}"/>
              </a:ext>
            </a:extLst>
          </p:cNvPr>
          <p:cNvSpPr txBox="1"/>
          <p:nvPr/>
        </p:nvSpPr>
        <p:spPr>
          <a:xfrm>
            <a:off x="101600" y="158115"/>
            <a:ext cx="1831975" cy="307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Team1 </a:t>
            </a:r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파워포인트</a:t>
            </a:r>
            <a:endParaRPr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8" name="Google Shape;161;p5">
            <a:extLst>
              <a:ext uri="{FF2B5EF4-FFF2-40B4-BE49-F238E27FC236}">
                <a16:creationId xmlns:a16="http://schemas.microsoft.com/office/drawing/2014/main" id="{6289F367-DA89-4327-853A-9F20CF22B8AC}"/>
              </a:ext>
            </a:extLst>
          </p:cNvPr>
          <p:cNvSpPr txBox="1"/>
          <p:nvPr/>
        </p:nvSpPr>
        <p:spPr>
          <a:xfrm>
            <a:off x="1056350" y="2047650"/>
            <a:ext cx="6484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개발자 : 구자경</a:t>
            </a:r>
            <a:endParaRPr sz="1800"/>
          </a:p>
        </p:txBody>
      </p:sp>
      <p:sp>
        <p:nvSpPr>
          <p:cNvPr id="9" name="Google Shape;164;p5">
            <a:extLst>
              <a:ext uri="{FF2B5EF4-FFF2-40B4-BE49-F238E27FC236}">
                <a16:creationId xmlns:a16="http://schemas.microsoft.com/office/drawing/2014/main" id="{B003C7F6-327F-474C-8B8F-68E80A8C5E9A}"/>
              </a:ext>
            </a:extLst>
          </p:cNvPr>
          <p:cNvSpPr txBox="1"/>
          <p:nvPr/>
        </p:nvSpPr>
        <p:spPr>
          <a:xfrm>
            <a:off x="1056350" y="2638850"/>
            <a:ext cx="6484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공통 모듈 - 한글 처리 : com.BookIng.util.filter.EncodingFilter</a:t>
            </a:r>
            <a:endParaRPr sz="1800"/>
          </a:p>
        </p:txBody>
      </p:sp>
      <p:sp>
        <p:nvSpPr>
          <p:cNvPr id="10" name="Google Shape;166;p5">
            <a:extLst>
              <a:ext uri="{FF2B5EF4-FFF2-40B4-BE49-F238E27FC236}">
                <a16:creationId xmlns:a16="http://schemas.microsoft.com/office/drawing/2014/main" id="{E27F7F58-C386-4A05-B2D1-98100FAD3183}"/>
              </a:ext>
            </a:extLst>
          </p:cNvPr>
          <p:cNvSpPr txBox="1"/>
          <p:nvPr/>
        </p:nvSpPr>
        <p:spPr>
          <a:xfrm>
            <a:off x="1056350" y="3230050"/>
            <a:ext cx="6030900" cy="323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개별 모듈 - Qna(문의게시판)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&gt;&gt; 화면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BookIng/src/main/webapp/qna/list.jsp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BookIng/src/main/webapp/qna/view.jsp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BookIng/src/main/webapp/qna/writeForm.jsp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BookIng/src/main/webapp/qna/write.jsp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BookIng/src/main/webapp/qna/updateForm.jsp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BookIng/src/main/webapp/qna/update.jsp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BookIng/src/main/webapp/qna/delete.jsp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BookIng/src/main/webapp/qna/answerForm.jsp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BookIng/src/main/webapp/qna/answer.jsp</a:t>
            </a:r>
            <a:endParaRPr sz="1800"/>
          </a:p>
        </p:txBody>
      </p:sp>
      <p:sp>
        <p:nvSpPr>
          <p:cNvPr id="11" name="Google Shape;167;p5">
            <a:extLst>
              <a:ext uri="{FF2B5EF4-FFF2-40B4-BE49-F238E27FC236}">
                <a16:creationId xmlns:a16="http://schemas.microsoft.com/office/drawing/2014/main" id="{431E6450-96B3-4472-840D-D2C31E181990}"/>
              </a:ext>
            </a:extLst>
          </p:cNvPr>
          <p:cNvSpPr txBox="1"/>
          <p:nvPr/>
        </p:nvSpPr>
        <p:spPr>
          <a:xfrm>
            <a:off x="5984100" y="3353200"/>
            <a:ext cx="6207900" cy="26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&gt;&gt; 데이터 처리 객체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com.BookIng.qna.service.QnaListServcie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com.BookIng.qna.service.QnaViewServcie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com.BookIng.qna.service.QnaWriteServcie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com.BookIng.qna.service.QnaUpdateServcie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com.BookIng.qna.service.QnaDeleteServcie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&gt;&gt; DB 처리 객체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com.BooKing.qna.dao.QnaDao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2" name="Google Shape;162;p5">
            <a:extLst>
              <a:ext uri="{FF2B5EF4-FFF2-40B4-BE49-F238E27FC236}">
                <a16:creationId xmlns:a16="http://schemas.microsoft.com/office/drawing/2014/main" id="{292FA2B0-E90C-44B6-8602-BC8D4E08240F}"/>
              </a:ext>
            </a:extLst>
          </p:cNvPr>
          <p:cNvSpPr/>
          <p:nvPr/>
        </p:nvSpPr>
        <p:spPr>
          <a:xfrm>
            <a:off x="668650" y="2170800"/>
            <a:ext cx="244800" cy="215400"/>
          </a:xfrm>
          <a:prstGeom prst="ellipse">
            <a:avLst/>
          </a:prstGeom>
          <a:noFill/>
          <a:ln w="1016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63;p5">
            <a:extLst>
              <a:ext uri="{FF2B5EF4-FFF2-40B4-BE49-F238E27FC236}">
                <a16:creationId xmlns:a16="http://schemas.microsoft.com/office/drawing/2014/main" id="{47313079-8383-492C-8636-3E4B620FDD2C}"/>
              </a:ext>
            </a:extLst>
          </p:cNvPr>
          <p:cNvSpPr/>
          <p:nvPr/>
        </p:nvSpPr>
        <p:spPr>
          <a:xfrm>
            <a:off x="668650" y="2762000"/>
            <a:ext cx="244800" cy="215400"/>
          </a:xfrm>
          <a:prstGeom prst="ellipse">
            <a:avLst/>
          </a:prstGeom>
          <a:noFill/>
          <a:ln w="1016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65;p5">
            <a:extLst>
              <a:ext uri="{FF2B5EF4-FFF2-40B4-BE49-F238E27FC236}">
                <a16:creationId xmlns:a16="http://schemas.microsoft.com/office/drawing/2014/main" id="{2229B20B-E543-4B96-9946-4E3B15998FFF}"/>
              </a:ext>
            </a:extLst>
          </p:cNvPr>
          <p:cNvSpPr/>
          <p:nvPr/>
        </p:nvSpPr>
        <p:spPr>
          <a:xfrm>
            <a:off x="668650" y="3353200"/>
            <a:ext cx="244800" cy="215400"/>
          </a:xfrm>
          <a:prstGeom prst="ellipse">
            <a:avLst/>
          </a:prstGeom>
          <a:noFill/>
          <a:ln w="1016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94;gd1edc10b5a_2_0">
            <a:extLst>
              <a:ext uri="{FF2B5EF4-FFF2-40B4-BE49-F238E27FC236}">
                <a16:creationId xmlns:a16="http://schemas.microsoft.com/office/drawing/2014/main" id="{FC6FD8C9-EE1F-4127-BDAB-0FEF3DAAE94B}"/>
              </a:ext>
            </a:extLst>
          </p:cNvPr>
          <p:cNvSpPr txBox="1"/>
          <p:nvPr/>
        </p:nvSpPr>
        <p:spPr>
          <a:xfrm>
            <a:off x="2289175" y="1181100"/>
            <a:ext cx="3554095" cy="323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dirty="0">
                <a:solidFill>
                  <a:schemeClr val="accent4"/>
                </a:solidFill>
              </a:rPr>
              <a:t>2. </a:t>
            </a:r>
            <a:r>
              <a:rPr lang="en-US" sz="1500" b="1" dirty="0" err="1">
                <a:solidFill>
                  <a:schemeClr val="accent4"/>
                </a:solidFill>
              </a:rPr>
              <a:t>QnA</a:t>
            </a:r>
            <a:endParaRPr sz="1500" b="1" dirty="0"/>
          </a:p>
        </p:txBody>
      </p:sp>
    </p:spTree>
    <p:extLst>
      <p:ext uri="{BB962C8B-B14F-4D97-AF65-F5344CB8AC3E}">
        <p14:creationId xmlns:p14="http://schemas.microsoft.com/office/powerpoint/2010/main" val="9578772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"/>
          <p:cNvSpPr txBox="1"/>
          <p:nvPr/>
        </p:nvSpPr>
        <p:spPr>
          <a:xfrm>
            <a:off x="1608455" y="652145"/>
            <a:ext cx="626745" cy="584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accent4"/>
                </a:solidFill>
              </a:rPr>
              <a:t>-</a:t>
            </a:r>
            <a:endParaRPr sz="3200" b="1" dirty="0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129;p5">
            <a:extLst>
              <a:ext uri="{FF2B5EF4-FFF2-40B4-BE49-F238E27FC236}">
                <a16:creationId xmlns:a16="http://schemas.microsoft.com/office/drawing/2014/main" id="{8EBBB7CC-D9FC-4C6D-9950-723AB0653730}"/>
              </a:ext>
            </a:extLst>
          </p:cNvPr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4" name="Google Shape;130;p5">
            <a:extLst>
              <a:ext uri="{FF2B5EF4-FFF2-40B4-BE49-F238E27FC236}">
                <a16:creationId xmlns:a16="http://schemas.microsoft.com/office/drawing/2014/main" id="{6026355C-14BB-4C34-8C2D-4F2A8EA10A98}"/>
              </a:ext>
            </a:extLst>
          </p:cNvPr>
          <p:cNvCxnSpPr/>
          <p:nvPr/>
        </p:nvCxnSpPr>
        <p:spPr>
          <a:xfrm>
            <a:off x="139700" y="491490"/>
            <a:ext cx="19939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5" name="Google Shape;132;p5">
            <a:extLst>
              <a:ext uri="{FF2B5EF4-FFF2-40B4-BE49-F238E27FC236}">
                <a16:creationId xmlns:a16="http://schemas.microsoft.com/office/drawing/2014/main" id="{E8438593-8B26-441D-9CCF-023DC916EEA5}"/>
              </a:ext>
            </a:extLst>
          </p:cNvPr>
          <p:cNvSpPr txBox="1"/>
          <p:nvPr/>
        </p:nvSpPr>
        <p:spPr>
          <a:xfrm>
            <a:off x="1608455" y="652145"/>
            <a:ext cx="626745" cy="584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endParaRPr sz="3200" b="1" dirty="0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133;p5">
            <a:extLst>
              <a:ext uri="{FF2B5EF4-FFF2-40B4-BE49-F238E27FC236}">
                <a16:creationId xmlns:a16="http://schemas.microsoft.com/office/drawing/2014/main" id="{D3FC3262-724D-4124-BB81-928759E278F4}"/>
              </a:ext>
            </a:extLst>
          </p:cNvPr>
          <p:cNvSpPr txBox="1"/>
          <p:nvPr/>
        </p:nvSpPr>
        <p:spPr>
          <a:xfrm>
            <a:off x="2263775" y="645160"/>
            <a:ext cx="3583305" cy="553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accent4"/>
                </a:solidFill>
              </a:rPr>
              <a:t>개발 내용</a:t>
            </a:r>
            <a:r>
              <a:rPr lang="en-US" sz="300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endParaRPr sz="3000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190;gd1edc10b5a_2_0">
            <a:extLst>
              <a:ext uri="{FF2B5EF4-FFF2-40B4-BE49-F238E27FC236}">
                <a16:creationId xmlns:a16="http://schemas.microsoft.com/office/drawing/2014/main" id="{46282AF0-8DDC-4E5B-84EA-8E5EFAE31975}"/>
              </a:ext>
            </a:extLst>
          </p:cNvPr>
          <p:cNvSpPr txBox="1"/>
          <p:nvPr/>
        </p:nvSpPr>
        <p:spPr>
          <a:xfrm>
            <a:off x="101600" y="158115"/>
            <a:ext cx="1831975" cy="307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Team1 </a:t>
            </a:r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파워포인트</a:t>
            </a:r>
            <a:endParaRPr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3" name="Google Shape;138;p5">
            <a:extLst>
              <a:ext uri="{FF2B5EF4-FFF2-40B4-BE49-F238E27FC236}">
                <a16:creationId xmlns:a16="http://schemas.microsoft.com/office/drawing/2014/main" id="{24C33752-7F69-44FF-902C-86E9C3270A32}"/>
              </a:ext>
            </a:extLst>
          </p:cNvPr>
          <p:cNvSpPr txBox="1"/>
          <p:nvPr/>
        </p:nvSpPr>
        <p:spPr>
          <a:xfrm>
            <a:off x="1113790" y="2322729"/>
            <a:ext cx="6030595" cy="23749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spAutoFit/>
          </a:bodyPr>
          <a:lstStyle/>
          <a:p>
            <a:pPr marL="0" lvl="0" indent="0" algn="l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800" dirty="0" err="1"/>
              <a:t>개별</a:t>
            </a:r>
            <a:r>
              <a:rPr lang="en-US" altLang="en-US" sz="1800" dirty="0"/>
              <a:t> </a:t>
            </a:r>
            <a:r>
              <a:rPr lang="en-US" altLang="en-US" sz="1800" dirty="0" err="1"/>
              <a:t>모듈</a:t>
            </a:r>
            <a:r>
              <a:rPr lang="en-US" altLang="en-US" sz="1800" dirty="0"/>
              <a:t> -</a:t>
            </a:r>
            <a:r>
              <a:rPr lang="en-US" altLang="ko-KR" sz="1800" dirty="0"/>
              <a:t> grade</a:t>
            </a:r>
            <a:r>
              <a:rPr lang="en-US" altLang="en-US" sz="1800" dirty="0"/>
              <a:t>(</a:t>
            </a:r>
            <a:r>
              <a:rPr lang="ko-KR" altLang="en-US" sz="1800" dirty="0"/>
              <a:t>등급</a:t>
            </a:r>
            <a:r>
              <a:rPr lang="en-US" altLang="en-US" sz="1800" dirty="0"/>
              <a:t>)</a:t>
            </a:r>
          </a:p>
          <a:p>
            <a:pPr marL="0" lvl="0" indent="0" algn="l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800" dirty="0"/>
              <a:t>&gt;&gt; </a:t>
            </a:r>
            <a:r>
              <a:rPr lang="en-US" altLang="en-US" sz="1800" dirty="0" err="1"/>
              <a:t>화면</a:t>
            </a:r>
            <a:endParaRPr lang="en-US" altLang="en-US" sz="1800" dirty="0"/>
          </a:p>
          <a:p>
            <a:pPr marL="0" lvl="0" indent="0" algn="l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800" dirty="0" err="1"/>
              <a:t>BookIng</a:t>
            </a:r>
            <a:r>
              <a:rPr lang="en-US" altLang="en-US" sz="1800" dirty="0"/>
              <a:t>/</a:t>
            </a:r>
            <a:r>
              <a:rPr lang="en-US" altLang="en-US" sz="1800" dirty="0" err="1"/>
              <a:t>src</a:t>
            </a:r>
            <a:r>
              <a:rPr lang="en-US" altLang="en-US" sz="1800" dirty="0"/>
              <a:t>/main/webapp/</a:t>
            </a:r>
            <a:r>
              <a:rPr lang="en-US" altLang="ko-KR" sz="1800" dirty="0"/>
              <a:t>grade</a:t>
            </a:r>
            <a:r>
              <a:rPr lang="en-US" altLang="en-US" sz="1800" dirty="0"/>
              <a:t>/</a:t>
            </a:r>
            <a:r>
              <a:rPr lang="en-US" altLang="en-US" sz="1800" dirty="0" err="1"/>
              <a:t>list.jsp</a:t>
            </a:r>
            <a:endParaRPr lang="en-US" altLang="en-US" sz="1800" dirty="0"/>
          </a:p>
          <a:p>
            <a:pPr marL="0" lvl="0" indent="0" algn="l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800" dirty="0" err="1">
                <a:solidFill>
                  <a:schemeClr val="dk1"/>
                </a:solidFill>
              </a:rPr>
              <a:t>BookIng</a:t>
            </a:r>
            <a:r>
              <a:rPr lang="en-US" altLang="en-US" sz="1800" dirty="0">
                <a:solidFill>
                  <a:schemeClr val="dk1"/>
                </a:solidFill>
              </a:rPr>
              <a:t>/</a:t>
            </a:r>
            <a:r>
              <a:rPr lang="en-US" altLang="en-US" sz="1800" dirty="0" err="1">
                <a:solidFill>
                  <a:schemeClr val="dk1"/>
                </a:solidFill>
              </a:rPr>
              <a:t>src</a:t>
            </a:r>
            <a:r>
              <a:rPr lang="en-US" altLang="en-US" sz="1800" dirty="0">
                <a:solidFill>
                  <a:schemeClr val="dk1"/>
                </a:solidFill>
              </a:rPr>
              <a:t>/main/webapp/</a:t>
            </a:r>
            <a:r>
              <a:rPr lang="en-US" altLang="ko-KR" sz="1800" dirty="0">
                <a:solidFill>
                  <a:schemeClr val="dk1"/>
                </a:solidFill>
              </a:rPr>
              <a:t>grade</a:t>
            </a:r>
            <a:r>
              <a:rPr lang="en-US" altLang="en-US" sz="1800" dirty="0">
                <a:solidFill>
                  <a:schemeClr val="dk1"/>
                </a:solidFill>
              </a:rPr>
              <a:t>/</a:t>
            </a:r>
            <a:r>
              <a:rPr lang="en-US" altLang="en-US" sz="1800" dirty="0" err="1">
                <a:solidFill>
                  <a:schemeClr val="dk1"/>
                </a:solidFill>
              </a:rPr>
              <a:t>writeForm.jsp</a:t>
            </a:r>
            <a:endParaRPr lang="en-US" altLang="en-US" sz="1800" dirty="0">
              <a:solidFill>
                <a:schemeClr val="dk1"/>
              </a:solidFill>
            </a:endParaRPr>
          </a:p>
          <a:p>
            <a:pPr marL="0" lvl="0" indent="0" algn="l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800" dirty="0" err="1">
                <a:solidFill>
                  <a:schemeClr val="dk1"/>
                </a:solidFill>
              </a:rPr>
              <a:t>BookIng</a:t>
            </a:r>
            <a:r>
              <a:rPr lang="en-US" altLang="en-US" sz="1800" dirty="0">
                <a:solidFill>
                  <a:schemeClr val="dk1"/>
                </a:solidFill>
              </a:rPr>
              <a:t>/</a:t>
            </a:r>
            <a:r>
              <a:rPr lang="en-US" altLang="en-US" sz="1800" dirty="0" err="1">
                <a:solidFill>
                  <a:schemeClr val="dk1"/>
                </a:solidFill>
              </a:rPr>
              <a:t>src</a:t>
            </a:r>
            <a:r>
              <a:rPr lang="en-US" altLang="en-US" sz="1800" dirty="0">
                <a:solidFill>
                  <a:schemeClr val="dk1"/>
                </a:solidFill>
              </a:rPr>
              <a:t>/main/webapp/</a:t>
            </a:r>
            <a:r>
              <a:rPr lang="en-US" altLang="ko-KR" sz="1800" dirty="0">
                <a:solidFill>
                  <a:schemeClr val="dk1"/>
                </a:solidFill>
              </a:rPr>
              <a:t>grade</a:t>
            </a:r>
            <a:r>
              <a:rPr lang="en-US" altLang="en-US" sz="1800" dirty="0">
                <a:solidFill>
                  <a:schemeClr val="dk1"/>
                </a:solidFill>
              </a:rPr>
              <a:t>/</a:t>
            </a:r>
            <a:r>
              <a:rPr lang="en-US" altLang="en-US" sz="1800" dirty="0" err="1">
                <a:solidFill>
                  <a:schemeClr val="dk1"/>
                </a:solidFill>
              </a:rPr>
              <a:t>write.jsp</a:t>
            </a:r>
            <a:endParaRPr lang="en-US" altLang="en-US" sz="1800" dirty="0">
              <a:solidFill>
                <a:schemeClr val="dk1"/>
              </a:solidFill>
            </a:endParaRPr>
          </a:p>
          <a:p>
            <a:pPr marL="0" lvl="0" indent="0" algn="l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800" dirty="0" err="1">
                <a:solidFill>
                  <a:schemeClr val="dk1"/>
                </a:solidFill>
              </a:rPr>
              <a:t>BookIng</a:t>
            </a:r>
            <a:r>
              <a:rPr lang="en-US" altLang="en-US" sz="1800" dirty="0">
                <a:solidFill>
                  <a:schemeClr val="dk1"/>
                </a:solidFill>
              </a:rPr>
              <a:t>/</a:t>
            </a:r>
            <a:r>
              <a:rPr lang="en-US" altLang="en-US" sz="1800" dirty="0" err="1">
                <a:solidFill>
                  <a:schemeClr val="dk1"/>
                </a:solidFill>
              </a:rPr>
              <a:t>src</a:t>
            </a:r>
            <a:r>
              <a:rPr lang="en-US" altLang="en-US" sz="1800" dirty="0">
                <a:solidFill>
                  <a:schemeClr val="dk1"/>
                </a:solidFill>
              </a:rPr>
              <a:t>/main/webapp/</a:t>
            </a:r>
            <a:r>
              <a:rPr lang="en-US" altLang="ko-KR" sz="1800" dirty="0">
                <a:solidFill>
                  <a:schemeClr val="dk1"/>
                </a:solidFill>
              </a:rPr>
              <a:t>grade</a:t>
            </a:r>
            <a:r>
              <a:rPr lang="en-US" altLang="en-US" sz="1800" dirty="0">
                <a:solidFill>
                  <a:schemeClr val="dk1"/>
                </a:solidFill>
              </a:rPr>
              <a:t>/</a:t>
            </a:r>
            <a:r>
              <a:rPr lang="en-US" altLang="en-US" sz="1800" dirty="0" err="1">
                <a:solidFill>
                  <a:schemeClr val="dk1"/>
                </a:solidFill>
              </a:rPr>
              <a:t>updateForm.jsp</a:t>
            </a:r>
            <a:endParaRPr lang="en-US" altLang="en-US" sz="1800" dirty="0">
              <a:solidFill>
                <a:schemeClr val="dk1"/>
              </a:solidFill>
            </a:endParaRPr>
          </a:p>
          <a:p>
            <a:pPr marL="0" lvl="0" indent="0" algn="l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800" dirty="0" err="1">
                <a:solidFill>
                  <a:schemeClr val="dk1"/>
                </a:solidFill>
              </a:rPr>
              <a:t>BookIng</a:t>
            </a:r>
            <a:r>
              <a:rPr lang="en-US" altLang="en-US" sz="1800" dirty="0">
                <a:solidFill>
                  <a:schemeClr val="dk1"/>
                </a:solidFill>
              </a:rPr>
              <a:t>/</a:t>
            </a:r>
            <a:r>
              <a:rPr lang="en-US" altLang="en-US" sz="1800" dirty="0" err="1">
                <a:solidFill>
                  <a:schemeClr val="dk1"/>
                </a:solidFill>
              </a:rPr>
              <a:t>src</a:t>
            </a:r>
            <a:r>
              <a:rPr lang="en-US" altLang="en-US" sz="1800" dirty="0">
                <a:solidFill>
                  <a:schemeClr val="dk1"/>
                </a:solidFill>
              </a:rPr>
              <a:t>/main/webapp/</a:t>
            </a:r>
            <a:r>
              <a:rPr lang="en-US" altLang="ko-KR" sz="1800" dirty="0">
                <a:solidFill>
                  <a:schemeClr val="dk1"/>
                </a:solidFill>
              </a:rPr>
              <a:t>grade</a:t>
            </a:r>
            <a:r>
              <a:rPr lang="en-US" altLang="en-US" sz="1800" dirty="0">
                <a:solidFill>
                  <a:schemeClr val="dk1"/>
                </a:solidFill>
              </a:rPr>
              <a:t>/</a:t>
            </a:r>
            <a:r>
              <a:rPr lang="en-US" altLang="en-US" sz="1800" dirty="0" err="1">
                <a:solidFill>
                  <a:schemeClr val="dk1"/>
                </a:solidFill>
              </a:rPr>
              <a:t>update.jsp</a:t>
            </a:r>
            <a:endParaRPr lang="en-US" altLang="en-US" sz="1800" dirty="0">
              <a:solidFill>
                <a:schemeClr val="dk1"/>
              </a:solidFill>
            </a:endParaRPr>
          </a:p>
          <a:p>
            <a:pPr marL="0" lvl="0" indent="0" algn="l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800" dirty="0" err="1">
                <a:solidFill>
                  <a:schemeClr val="dk1"/>
                </a:solidFill>
              </a:rPr>
              <a:t>BookIng</a:t>
            </a:r>
            <a:r>
              <a:rPr lang="en-US" altLang="en-US" sz="1800" dirty="0">
                <a:solidFill>
                  <a:schemeClr val="dk1"/>
                </a:solidFill>
              </a:rPr>
              <a:t>/</a:t>
            </a:r>
            <a:r>
              <a:rPr lang="en-US" altLang="en-US" sz="1800" dirty="0" err="1">
                <a:solidFill>
                  <a:schemeClr val="dk1"/>
                </a:solidFill>
              </a:rPr>
              <a:t>src</a:t>
            </a:r>
            <a:r>
              <a:rPr lang="en-US" altLang="en-US" sz="1800" dirty="0">
                <a:solidFill>
                  <a:schemeClr val="dk1"/>
                </a:solidFill>
              </a:rPr>
              <a:t>/main/webapp/</a:t>
            </a:r>
            <a:r>
              <a:rPr lang="en-US" altLang="ko-KR" sz="1800" dirty="0">
                <a:solidFill>
                  <a:schemeClr val="dk1"/>
                </a:solidFill>
              </a:rPr>
              <a:t>grade</a:t>
            </a:r>
            <a:r>
              <a:rPr lang="en-US" altLang="en-US" sz="1800" dirty="0">
                <a:solidFill>
                  <a:schemeClr val="dk1"/>
                </a:solidFill>
              </a:rPr>
              <a:t>/</a:t>
            </a:r>
            <a:r>
              <a:rPr lang="en-US" altLang="en-US" sz="1800" dirty="0" err="1">
                <a:solidFill>
                  <a:schemeClr val="dk1"/>
                </a:solidFill>
              </a:rPr>
              <a:t>delete.jsp</a:t>
            </a:r>
            <a:endParaRPr lang="en-US" altLang="en-US" sz="1800" dirty="0">
              <a:solidFill>
                <a:schemeClr val="dk1"/>
              </a:solidFill>
            </a:endParaRPr>
          </a:p>
        </p:txBody>
      </p:sp>
      <p:sp>
        <p:nvSpPr>
          <p:cNvPr id="18" name="Google Shape;139;p5">
            <a:extLst>
              <a:ext uri="{FF2B5EF4-FFF2-40B4-BE49-F238E27FC236}">
                <a16:creationId xmlns:a16="http://schemas.microsoft.com/office/drawing/2014/main" id="{8C14B6D3-E4D5-4671-8A95-4495F2C0D26F}"/>
              </a:ext>
            </a:extLst>
          </p:cNvPr>
          <p:cNvSpPr txBox="1"/>
          <p:nvPr/>
        </p:nvSpPr>
        <p:spPr>
          <a:xfrm>
            <a:off x="7065177" y="2322094"/>
            <a:ext cx="6207760" cy="2375535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spAutoFit/>
          </a:bodyPr>
          <a:lstStyle/>
          <a:p>
            <a:pPr marL="0" lvl="0" indent="0" algn="l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800" dirty="0"/>
              <a:t>&gt;&gt; </a:t>
            </a:r>
            <a:r>
              <a:rPr lang="en-US" altLang="en-US" sz="1800" dirty="0" err="1"/>
              <a:t>데이터</a:t>
            </a:r>
            <a:r>
              <a:rPr lang="en-US" altLang="en-US" sz="1800" dirty="0"/>
              <a:t> </a:t>
            </a:r>
            <a:r>
              <a:rPr lang="en-US" altLang="en-US" sz="1800" dirty="0" err="1"/>
              <a:t>처리</a:t>
            </a:r>
            <a:r>
              <a:rPr lang="en-US" altLang="en-US" sz="1800" dirty="0"/>
              <a:t> </a:t>
            </a:r>
            <a:r>
              <a:rPr lang="en-US" altLang="en-US" sz="1800" dirty="0" err="1"/>
              <a:t>객체</a:t>
            </a:r>
            <a:endParaRPr lang="en-US" altLang="en-US" sz="1800" dirty="0"/>
          </a:p>
          <a:p>
            <a:pPr marL="0" lvl="0" indent="0" algn="l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800" dirty="0" err="1"/>
              <a:t>com.BookIng.qna.service.</a:t>
            </a:r>
            <a:r>
              <a:rPr lang="en-US" altLang="ko-KR" sz="1800" dirty="0" err="1"/>
              <a:t>Grade</a:t>
            </a:r>
            <a:r>
              <a:rPr lang="en-US" altLang="en-US" sz="1800" dirty="0" err="1"/>
              <a:t>ListServcie</a:t>
            </a:r>
            <a:endParaRPr lang="en-US" altLang="en-US" sz="1800" dirty="0"/>
          </a:p>
          <a:p>
            <a:pPr marL="0" lvl="0" indent="0" algn="l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800" dirty="0" err="1">
                <a:solidFill>
                  <a:schemeClr val="dk1"/>
                </a:solidFill>
              </a:rPr>
              <a:t>com.BookIng.qna.service.</a:t>
            </a:r>
            <a:r>
              <a:rPr lang="en-US" altLang="ko-KR" sz="1800" dirty="0" err="1">
                <a:solidFill>
                  <a:schemeClr val="dk1"/>
                </a:solidFill>
              </a:rPr>
              <a:t>Grade</a:t>
            </a:r>
            <a:r>
              <a:rPr lang="en-US" altLang="en-US" sz="1800" dirty="0" err="1">
                <a:solidFill>
                  <a:schemeClr val="dk1"/>
                </a:solidFill>
              </a:rPr>
              <a:t>WriteServcie</a:t>
            </a:r>
            <a:endParaRPr lang="en-US" altLang="en-US" sz="1800" dirty="0">
              <a:solidFill>
                <a:schemeClr val="dk1"/>
              </a:solidFill>
            </a:endParaRPr>
          </a:p>
          <a:p>
            <a:pPr marL="0" lvl="0" indent="0" algn="l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800" dirty="0" err="1">
                <a:solidFill>
                  <a:schemeClr val="dk1"/>
                </a:solidFill>
              </a:rPr>
              <a:t>com.BookIng.qna.service.</a:t>
            </a:r>
            <a:r>
              <a:rPr lang="en-US" altLang="ko-KR" sz="1800" dirty="0" err="1">
                <a:solidFill>
                  <a:schemeClr val="dk1"/>
                </a:solidFill>
              </a:rPr>
              <a:t>Grade</a:t>
            </a:r>
            <a:r>
              <a:rPr lang="en-US" altLang="en-US" sz="1800" dirty="0" err="1">
                <a:solidFill>
                  <a:schemeClr val="dk1"/>
                </a:solidFill>
              </a:rPr>
              <a:t>UpdateServcie</a:t>
            </a:r>
            <a:endParaRPr lang="en-US" altLang="en-US" sz="1800" dirty="0">
              <a:solidFill>
                <a:schemeClr val="dk1"/>
              </a:solidFill>
            </a:endParaRPr>
          </a:p>
          <a:p>
            <a:pPr marL="0" lvl="0" indent="0" algn="l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800" dirty="0" err="1">
                <a:solidFill>
                  <a:schemeClr val="dk1"/>
                </a:solidFill>
              </a:rPr>
              <a:t>com.BookIng.qna.service.</a:t>
            </a:r>
            <a:r>
              <a:rPr lang="en-US" altLang="ko-KR" sz="1800" dirty="0" err="1">
                <a:solidFill>
                  <a:schemeClr val="dk1"/>
                </a:solidFill>
              </a:rPr>
              <a:t>Grade</a:t>
            </a:r>
            <a:r>
              <a:rPr lang="en-US" altLang="en-US" sz="1800" dirty="0" err="1">
                <a:solidFill>
                  <a:schemeClr val="dk1"/>
                </a:solidFill>
              </a:rPr>
              <a:t>DeleteServcie</a:t>
            </a:r>
            <a:endParaRPr lang="en-US" altLang="en-US" sz="1800" dirty="0">
              <a:solidFill>
                <a:schemeClr val="dk1"/>
              </a:solidFill>
            </a:endParaRPr>
          </a:p>
          <a:p>
            <a:pPr marL="0" lvl="0" indent="0" algn="l">
              <a:spcBef>
                <a:spcPct val="0"/>
              </a:spcBef>
              <a:spcAft>
                <a:spcPct val="0"/>
              </a:spcAft>
              <a:buNone/>
            </a:pPr>
            <a:endParaRPr lang="ko-KR" altLang="en-US" sz="1800" dirty="0">
              <a:solidFill>
                <a:schemeClr val="dk1"/>
              </a:solidFill>
            </a:endParaRPr>
          </a:p>
          <a:p>
            <a:pPr marL="0" lvl="0" indent="0" algn="l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800" dirty="0">
                <a:solidFill>
                  <a:schemeClr val="dk1"/>
                </a:solidFill>
              </a:rPr>
              <a:t>&gt;&gt; DB </a:t>
            </a:r>
            <a:r>
              <a:rPr lang="en-US" altLang="en-US" sz="1800" dirty="0" err="1">
                <a:solidFill>
                  <a:schemeClr val="dk1"/>
                </a:solidFill>
              </a:rPr>
              <a:t>처리</a:t>
            </a:r>
            <a:r>
              <a:rPr lang="en-US" altLang="en-US" sz="1800" dirty="0">
                <a:solidFill>
                  <a:schemeClr val="dk1"/>
                </a:solidFill>
              </a:rPr>
              <a:t> </a:t>
            </a:r>
            <a:r>
              <a:rPr lang="en-US" altLang="en-US" sz="1800" dirty="0" err="1">
                <a:solidFill>
                  <a:schemeClr val="dk1"/>
                </a:solidFill>
              </a:rPr>
              <a:t>객체</a:t>
            </a:r>
            <a:endParaRPr lang="en-US" altLang="en-US" sz="1800" dirty="0">
              <a:solidFill>
                <a:schemeClr val="dk1"/>
              </a:solidFill>
            </a:endParaRPr>
          </a:p>
          <a:p>
            <a:pPr marL="0" lvl="0" indent="0" algn="l"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altLang="en-US" sz="1800" dirty="0" err="1">
                <a:solidFill>
                  <a:schemeClr val="dk1"/>
                </a:solidFill>
              </a:rPr>
              <a:t>com.BooKing.</a:t>
            </a:r>
            <a:r>
              <a:rPr lang="en-US" altLang="ko-KR" sz="1800" dirty="0" err="1">
                <a:solidFill>
                  <a:schemeClr val="dk1"/>
                </a:solidFill>
              </a:rPr>
              <a:t>grade</a:t>
            </a:r>
            <a:r>
              <a:rPr lang="en-US" altLang="en-US" sz="1800" dirty="0" err="1">
                <a:solidFill>
                  <a:schemeClr val="dk1"/>
                </a:solidFill>
              </a:rPr>
              <a:t>.dao.</a:t>
            </a:r>
            <a:r>
              <a:rPr lang="en-US" altLang="ko-KR" sz="1800" dirty="0" err="1">
                <a:solidFill>
                  <a:schemeClr val="dk1"/>
                </a:solidFill>
              </a:rPr>
              <a:t>gradeDAO</a:t>
            </a:r>
            <a:endParaRPr lang="en-US" altLang="ko-KR" sz="1800" dirty="0">
              <a:solidFill>
                <a:schemeClr val="dk1"/>
              </a:solidFill>
            </a:endParaRPr>
          </a:p>
        </p:txBody>
      </p:sp>
      <p:sp>
        <p:nvSpPr>
          <p:cNvPr id="19" name="Google Shape;136;p5">
            <a:extLst>
              <a:ext uri="{FF2B5EF4-FFF2-40B4-BE49-F238E27FC236}">
                <a16:creationId xmlns:a16="http://schemas.microsoft.com/office/drawing/2014/main" id="{CD8F90D2-4D3C-4B7F-98B2-E59EA0112C72}"/>
              </a:ext>
            </a:extLst>
          </p:cNvPr>
          <p:cNvSpPr txBox="1"/>
          <p:nvPr/>
        </p:nvSpPr>
        <p:spPr>
          <a:xfrm>
            <a:off x="1113790" y="4973854"/>
            <a:ext cx="6483985" cy="733425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spAutoFit/>
          </a:bodyPr>
          <a:lstStyle/>
          <a:p>
            <a:pPr marL="0" lvl="0" indent="0" algn="l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800"/>
              <a:t>공통 모듈 - 한글 처리 : com.BookIng.util.filter.EncodingFilter</a:t>
            </a:r>
          </a:p>
          <a:p>
            <a:pPr marL="0" lvl="0" indent="0" algn="l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1800"/>
              <a:t>                </a:t>
            </a:r>
            <a:r>
              <a:rPr lang="ko-KR" altLang="en-US" sz="1800"/>
              <a:t>권한 처리 : </a:t>
            </a:r>
            <a:r>
              <a:rPr lang="en-US" altLang="en-US" sz="1800"/>
              <a:t>com.BookIng.util.filter.</a:t>
            </a:r>
            <a:r>
              <a:rPr lang="en-US" altLang="ko-KR" sz="1800"/>
              <a:t>Authority</a:t>
            </a:r>
            <a:r>
              <a:rPr lang="en-US" altLang="en-US" sz="1800"/>
              <a:t>Filter</a:t>
            </a:r>
          </a:p>
        </p:txBody>
      </p:sp>
      <p:sp>
        <p:nvSpPr>
          <p:cNvPr id="11" name="Google Shape;194;gd1edc10b5a_2_0">
            <a:extLst>
              <a:ext uri="{FF2B5EF4-FFF2-40B4-BE49-F238E27FC236}">
                <a16:creationId xmlns:a16="http://schemas.microsoft.com/office/drawing/2014/main" id="{2D218264-708D-44E3-BB4A-B89C50DCB1C9}"/>
              </a:ext>
            </a:extLst>
          </p:cNvPr>
          <p:cNvSpPr txBox="1"/>
          <p:nvPr/>
        </p:nvSpPr>
        <p:spPr>
          <a:xfrm>
            <a:off x="2289175" y="1181100"/>
            <a:ext cx="3554095" cy="323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dirty="0">
                <a:solidFill>
                  <a:schemeClr val="accent4"/>
                </a:solidFill>
              </a:rPr>
              <a:t>3. </a:t>
            </a:r>
            <a:r>
              <a:rPr lang="ko-KR" altLang="en-US" sz="1500" b="1" dirty="0">
                <a:solidFill>
                  <a:schemeClr val="accent4"/>
                </a:solidFill>
              </a:rPr>
              <a:t>등급관리</a:t>
            </a:r>
            <a:endParaRPr sz="1500" b="1" dirty="0"/>
          </a:p>
        </p:txBody>
      </p:sp>
      <p:sp>
        <p:nvSpPr>
          <p:cNvPr id="12" name="Rect 0">
            <a:extLst>
              <a:ext uri="{FF2B5EF4-FFF2-40B4-BE49-F238E27FC236}">
                <a16:creationId xmlns:a16="http://schemas.microsoft.com/office/drawing/2014/main" id="{8ED022B3-9BB0-4FF5-B9EA-E66532DCDDA2}"/>
              </a:ext>
            </a:extLst>
          </p:cNvPr>
          <p:cNvSpPr txBox="1">
            <a:spLocks/>
          </p:cNvSpPr>
          <p:nvPr/>
        </p:nvSpPr>
        <p:spPr>
          <a:xfrm>
            <a:off x="1113790" y="1776730"/>
            <a:ext cx="6484620" cy="46037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91440" rIns="91440" bIns="91440" numCol="1" anchor="t">
            <a:spAutoFit/>
          </a:bodyPr>
          <a:lstStyle/>
          <a:p>
            <a:pPr marL="0" indent="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800"/>
              <a:t>개발자 : </a:t>
            </a:r>
            <a:r>
              <a:rPr lang="ko-KR" altLang="en-US" sz="1800"/>
              <a:t>백재근</a:t>
            </a:r>
          </a:p>
        </p:txBody>
      </p:sp>
      <p:sp>
        <p:nvSpPr>
          <p:cNvPr id="14" name="Rect 0">
            <a:extLst>
              <a:ext uri="{FF2B5EF4-FFF2-40B4-BE49-F238E27FC236}">
                <a16:creationId xmlns:a16="http://schemas.microsoft.com/office/drawing/2014/main" id="{5349A003-A3B3-4B3C-8F3E-A21A33494230}"/>
              </a:ext>
            </a:extLst>
          </p:cNvPr>
          <p:cNvSpPr>
            <a:spLocks/>
          </p:cNvSpPr>
          <p:nvPr/>
        </p:nvSpPr>
        <p:spPr>
          <a:xfrm>
            <a:off x="725805" y="1899920"/>
            <a:ext cx="245745" cy="215900"/>
          </a:xfrm>
          <a:prstGeom prst="ellipse">
            <a:avLst/>
          </a:prstGeom>
          <a:noFill/>
          <a:ln w="101600" cap="flat" cmpd="sng">
            <a:solidFill>
              <a:schemeClr val="accent2">
                <a:alpha val="100000"/>
              </a:schemeClr>
            </a:solidFill>
            <a:prstDash val="solid"/>
            <a:miter lim="800000"/>
          </a:ln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>
              <a:solidFill>
                <a:schemeClr val="lt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5" name="Rect 0">
            <a:extLst>
              <a:ext uri="{FF2B5EF4-FFF2-40B4-BE49-F238E27FC236}">
                <a16:creationId xmlns:a16="http://schemas.microsoft.com/office/drawing/2014/main" id="{37CC5EA9-A61B-48B9-A662-ABA1EF9FDD7C}"/>
              </a:ext>
            </a:extLst>
          </p:cNvPr>
          <p:cNvSpPr>
            <a:spLocks/>
          </p:cNvSpPr>
          <p:nvPr/>
        </p:nvSpPr>
        <p:spPr>
          <a:xfrm>
            <a:off x="725805" y="2491105"/>
            <a:ext cx="245745" cy="215900"/>
          </a:xfrm>
          <a:prstGeom prst="ellipse">
            <a:avLst/>
          </a:prstGeom>
          <a:noFill/>
          <a:ln w="101600" cap="flat" cmpd="sng">
            <a:solidFill>
              <a:schemeClr val="accent2">
                <a:alpha val="100000"/>
              </a:schemeClr>
            </a:solidFill>
            <a:prstDash val="solid"/>
            <a:miter lim="800000"/>
          </a:ln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>
              <a:solidFill>
                <a:schemeClr val="lt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6" name="Rect 0">
            <a:extLst>
              <a:ext uri="{FF2B5EF4-FFF2-40B4-BE49-F238E27FC236}">
                <a16:creationId xmlns:a16="http://schemas.microsoft.com/office/drawing/2014/main" id="{58EC709E-9D99-40F6-92D4-913668B78FB2}"/>
              </a:ext>
            </a:extLst>
          </p:cNvPr>
          <p:cNvSpPr>
            <a:spLocks/>
          </p:cNvSpPr>
          <p:nvPr/>
        </p:nvSpPr>
        <p:spPr>
          <a:xfrm>
            <a:off x="725805" y="5124666"/>
            <a:ext cx="245745" cy="215900"/>
          </a:xfrm>
          <a:prstGeom prst="ellipse">
            <a:avLst/>
          </a:prstGeom>
          <a:noFill/>
          <a:ln w="101600" cap="flat" cmpd="sng">
            <a:solidFill>
              <a:schemeClr val="accent2">
                <a:alpha val="100000"/>
              </a:schemeClr>
            </a:solidFill>
            <a:prstDash val="solid"/>
            <a:miter lim="800000"/>
          </a:ln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>
              <a:solidFill>
                <a:schemeClr val="lt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7" name="Rect 0">
            <a:extLst>
              <a:ext uri="{FF2B5EF4-FFF2-40B4-BE49-F238E27FC236}">
                <a16:creationId xmlns:a16="http://schemas.microsoft.com/office/drawing/2014/main" id="{9E131712-7199-404B-8A75-C8E20FB984AD}"/>
              </a:ext>
            </a:extLst>
          </p:cNvPr>
          <p:cNvSpPr>
            <a:spLocks/>
          </p:cNvSpPr>
          <p:nvPr/>
        </p:nvSpPr>
        <p:spPr>
          <a:xfrm>
            <a:off x="6677192" y="2405380"/>
            <a:ext cx="245745" cy="215900"/>
          </a:xfrm>
          <a:prstGeom prst="ellipse">
            <a:avLst/>
          </a:prstGeom>
          <a:noFill/>
          <a:ln w="101600" cap="flat" cmpd="sng">
            <a:solidFill>
              <a:schemeClr val="accent2">
                <a:alpha val="100000"/>
              </a:schemeClr>
            </a:solidFill>
            <a:prstDash val="solid"/>
            <a:miter lim="800000"/>
          </a:ln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>
              <a:solidFill>
                <a:schemeClr val="lt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0" name="Rect 0">
            <a:extLst>
              <a:ext uri="{FF2B5EF4-FFF2-40B4-BE49-F238E27FC236}">
                <a16:creationId xmlns:a16="http://schemas.microsoft.com/office/drawing/2014/main" id="{B5440B7E-D90F-4FE8-B190-290643DAAB19}"/>
              </a:ext>
            </a:extLst>
          </p:cNvPr>
          <p:cNvSpPr>
            <a:spLocks/>
          </p:cNvSpPr>
          <p:nvPr/>
        </p:nvSpPr>
        <p:spPr>
          <a:xfrm>
            <a:off x="6677192" y="4128771"/>
            <a:ext cx="245745" cy="215900"/>
          </a:xfrm>
          <a:prstGeom prst="ellipse">
            <a:avLst/>
          </a:prstGeom>
          <a:noFill/>
          <a:ln w="101600" cap="flat" cmpd="sng">
            <a:solidFill>
              <a:schemeClr val="accent2">
                <a:alpha val="100000"/>
              </a:schemeClr>
            </a:solidFill>
            <a:prstDash val="solid"/>
            <a:miter lim="800000"/>
          </a:ln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>
              <a:solidFill>
                <a:schemeClr val="lt1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5722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Rect 0"/>
          <p:cNvSpPr txBox="1">
            <a:spLocks/>
          </p:cNvSpPr>
          <p:nvPr/>
        </p:nvSpPr>
        <p:spPr>
          <a:xfrm>
            <a:off x="1608455" y="652145"/>
            <a:ext cx="627380" cy="58547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r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3200" b="1">
                <a:solidFill>
                  <a:schemeClr val="accent4"/>
                </a:solidFill>
              </a:rPr>
              <a:t>-</a:t>
            </a:r>
            <a:endParaRPr lang="ko-KR" altLang="en-US" sz="3200" b="1">
              <a:solidFill>
                <a:schemeClr val="accent4"/>
              </a:solidFill>
            </a:endParaRPr>
          </a:p>
        </p:txBody>
      </p:sp>
      <p:sp>
        <p:nvSpPr>
          <p:cNvPr id="63" name="Rect 0"/>
          <p:cNvSpPr>
            <a:spLocks/>
          </p:cNvSpPr>
          <p:nvPr/>
        </p:nvSpPr>
        <p:spPr>
          <a:xfrm>
            <a:off x="0" y="0"/>
            <a:ext cx="12192635" cy="1638935"/>
          </a:xfrm>
          <a:prstGeom prst="rect">
            <a:avLst/>
          </a:prstGeom>
          <a:solidFill>
            <a:schemeClr val="lt2"/>
          </a:solidFill>
          <a:ln w="0">
            <a:noFill/>
            <a:prstDash/>
          </a:ln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lt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64" name="Rect 0"/>
          <p:cNvCxnSpPr/>
          <p:nvPr/>
        </p:nvCxnSpPr>
        <p:spPr>
          <a:xfrm>
            <a:off x="139700" y="491490"/>
            <a:ext cx="1994535" cy="635"/>
          </a:xfrm>
          <a:prstGeom prst="straightConnector1">
            <a:avLst/>
          </a:prstGeom>
          <a:noFill/>
          <a:ln w="9525" cap="flat" cmpd="sng">
            <a:solidFill>
              <a:schemeClr val="accent4">
                <a:alpha val="100000"/>
              </a:schemeClr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t 0"/>
          <p:cNvSpPr txBox="1">
            <a:spLocks/>
          </p:cNvSpPr>
          <p:nvPr/>
        </p:nvSpPr>
        <p:spPr>
          <a:xfrm>
            <a:off x="1608455" y="652145"/>
            <a:ext cx="627380" cy="58547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r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3200" b="1">
                <a:solidFill>
                  <a:schemeClr val="accent4"/>
                </a:solidFill>
                <a:latin typeface="Arial" charset="0"/>
                <a:ea typeface="Arial" charset="0"/>
                <a:cs typeface="Arial" charset="0"/>
              </a:rPr>
              <a:t>-</a:t>
            </a:r>
            <a:endParaRPr lang="ko-KR" altLang="en-US" sz="3200" b="1">
              <a:solidFill>
                <a:schemeClr val="accent4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6" name="Rect 0"/>
          <p:cNvSpPr txBox="1">
            <a:spLocks/>
          </p:cNvSpPr>
          <p:nvPr/>
        </p:nvSpPr>
        <p:spPr>
          <a:xfrm>
            <a:off x="2263775" y="645160"/>
            <a:ext cx="3583940" cy="55435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3000">
                <a:solidFill>
                  <a:schemeClr val="accent4"/>
                </a:solidFill>
              </a:rPr>
              <a:t>개발 내용</a:t>
            </a:r>
            <a:r>
              <a:rPr lang="en-US" sz="3000">
                <a:solidFill>
                  <a:schemeClr val="accent4"/>
                </a:solidFill>
                <a:latin typeface="Arial" charset="0"/>
                <a:ea typeface="Arial" charset="0"/>
                <a:cs typeface="Arial" charset="0"/>
              </a:rPr>
              <a:t>  </a:t>
            </a:r>
            <a:endParaRPr lang="ko-KR" altLang="en-US" sz="3000">
              <a:solidFill>
                <a:schemeClr val="accent4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7" name="Rect 0"/>
          <p:cNvSpPr txBox="1">
            <a:spLocks/>
          </p:cNvSpPr>
          <p:nvPr/>
        </p:nvSpPr>
        <p:spPr>
          <a:xfrm>
            <a:off x="1113790" y="1776730"/>
            <a:ext cx="6484620" cy="46037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91440" rIns="91440" bIns="91440" numCol="1" anchor="t">
            <a:spAutoFit/>
          </a:bodyPr>
          <a:lstStyle/>
          <a:p>
            <a:pPr marL="0" indent="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800"/>
              <a:t>개발자 : </a:t>
            </a:r>
            <a:r>
              <a:rPr lang="ko-KR" altLang="en-US" sz="1800"/>
              <a:t>백재근</a:t>
            </a:r>
          </a:p>
        </p:txBody>
      </p:sp>
      <p:sp>
        <p:nvSpPr>
          <p:cNvPr id="68" name="Rect 0"/>
          <p:cNvSpPr>
            <a:spLocks/>
          </p:cNvSpPr>
          <p:nvPr/>
        </p:nvSpPr>
        <p:spPr>
          <a:xfrm>
            <a:off x="725805" y="1899920"/>
            <a:ext cx="245745" cy="215900"/>
          </a:xfrm>
          <a:prstGeom prst="ellipse">
            <a:avLst/>
          </a:prstGeom>
          <a:noFill/>
          <a:ln w="101600" cap="flat" cmpd="sng">
            <a:solidFill>
              <a:schemeClr val="accent2">
                <a:alpha val="100000"/>
              </a:schemeClr>
            </a:solidFill>
            <a:prstDash val="solid"/>
            <a:miter lim="800000"/>
          </a:ln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>
              <a:solidFill>
                <a:schemeClr val="lt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9" name="Rect 0"/>
          <p:cNvSpPr>
            <a:spLocks/>
          </p:cNvSpPr>
          <p:nvPr/>
        </p:nvSpPr>
        <p:spPr>
          <a:xfrm>
            <a:off x="725805" y="2491105"/>
            <a:ext cx="245745" cy="215900"/>
          </a:xfrm>
          <a:prstGeom prst="ellipse">
            <a:avLst/>
          </a:prstGeom>
          <a:noFill/>
          <a:ln w="101600" cap="flat" cmpd="sng">
            <a:solidFill>
              <a:schemeClr val="accent2">
                <a:alpha val="100000"/>
              </a:schemeClr>
            </a:solidFill>
            <a:prstDash val="solid"/>
            <a:miter lim="800000"/>
          </a:ln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>
              <a:solidFill>
                <a:schemeClr val="lt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0" name="Rect 0"/>
          <p:cNvSpPr txBox="1">
            <a:spLocks/>
          </p:cNvSpPr>
          <p:nvPr/>
        </p:nvSpPr>
        <p:spPr>
          <a:xfrm>
            <a:off x="1113790" y="2378710"/>
            <a:ext cx="6913245" cy="73723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91440" rIns="91440" bIns="91440" numCol="1" anchor="t">
            <a:spAutoFit/>
          </a:bodyPr>
          <a:lstStyle/>
          <a:p>
            <a:pPr marL="0" indent="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800"/>
              <a:t>공통 모듈 </a:t>
            </a:r>
            <a:endParaRPr lang="ko-KR" altLang="en-US" sz="1800"/>
          </a:p>
          <a:p>
            <a:pPr marL="0" indent="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800"/>
              <a:t>       – </a:t>
            </a:r>
            <a:r>
              <a:rPr lang="ko-KR" altLang="en-US" sz="1800"/>
              <a:t>DB</a:t>
            </a:r>
            <a:r>
              <a:rPr lang="en-US" sz="1800"/>
              <a:t>:  </a:t>
            </a:r>
            <a:r>
              <a:rPr sz="1800" b="0" i="0">
                <a:solidFill>
                  <a:schemeClr val="tx1"/>
                </a:solidFill>
                <a:latin typeface="휴먼모음T" charset="0"/>
                <a:ea typeface="휴먼모음T" charset="0"/>
              </a:rPr>
              <a:t>com.BookIng.util.db.DB</a:t>
            </a:r>
            <a:endParaRPr lang="ko-KR" altLang="en-US" sz="1800"/>
          </a:p>
        </p:txBody>
      </p:sp>
      <p:sp>
        <p:nvSpPr>
          <p:cNvPr id="71" name="Rect 0"/>
          <p:cNvSpPr>
            <a:spLocks/>
          </p:cNvSpPr>
          <p:nvPr/>
        </p:nvSpPr>
        <p:spPr>
          <a:xfrm>
            <a:off x="725805" y="4151630"/>
            <a:ext cx="245745" cy="215900"/>
          </a:xfrm>
          <a:prstGeom prst="ellipse">
            <a:avLst/>
          </a:prstGeom>
          <a:noFill/>
          <a:ln w="101600" cap="flat" cmpd="sng">
            <a:solidFill>
              <a:schemeClr val="accent2">
                <a:alpha val="100000"/>
              </a:schemeClr>
            </a:solidFill>
            <a:prstDash val="solid"/>
            <a:miter lim="800000"/>
          </a:ln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>
              <a:solidFill>
                <a:schemeClr val="lt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2" name="Rect 0"/>
          <p:cNvSpPr txBox="1">
            <a:spLocks/>
          </p:cNvSpPr>
          <p:nvPr/>
        </p:nvSpPr>
        <p:spPr>
          <a:xfrm>
            <a:off x="1074420" y="4022090"/>
            <a:ext cx="8060690" cy="239839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91440" rIns="91440" bIns="91440" numCol="1" anchor="t">
            <a:spAutoFit/>
          </a:bodyPr>
          <a:lstStyle/>
          <a:p>
            <a:pPr marL="0" indent="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800" dirty="0" err="1"/>
              <a:t>개별</a:t>
            </a:r>
            <a:r>
              <a:rPr lang="en-US" sz="1800" dirty="0"/>
              <a:t> 모듈.1 </a:t>
            </a:r>
            <a:endParaRPr lang="ko-KR" altLang="en-US" sz="1800" dirty="0"/>
          </a:p>
          <a:p>
            <a:pPr marL="0" indent="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800" dirty="0"/>
              <a:t>– </a:t>
            </a:r>
            <a:r>
              <a:rPr lang="ko-KR" sz="1800" dirty="0"/>
              <a:t>공지사항</a:t>
            </a:r>
            <a:r>
              <a:rPr lang="en-US" sz="1800" dirty="0"/>
              <a:t>:</a:t>
            </a:r>
            <a:r>
              <a:rPr lang="en-US" sz="1800" dirty="0">
                <a:latin typeface="휴먼모음T" charset="0"/>
                <a:ea typeface="휴먼모음T" charset="0"/>
              </a:rPr>
              <a:t> </a:t>
            </a:r>
            <a:r>
              <a:rPr lang="en-US" sz="1800" dirty="0" err="1">
                <a:latin typeface="휴먼모음T" charset="0"/>
                <a:ea typeface="휴먼모음T" charset="0"/>
              </a:rPr>
              <a:t>BookIng</a:t>
            </a:r>
            <a:r>
              <a:rPr lang="en-US" sz="1800" dirty="0">
                <a:latin typeface="휴먼모음T" charset="0"/>
                <a:ea typeface="휴먼모음T" charset="0"/>
              </a:rPr>
              <a:t>/</a:t>
            </a:r>
            <a:r>
              <a:rPr lang="en-US" sz="1800" dirty="0" err="1">
                <a:latin typeface="휴먼모음T" charset="0"/>
                <a:ea typeface="휴먼모음T" charset="0"/>
              </a:rPr>
              <a:t>src</a:t>
            </a:r>
            <a:r>
              <a:rPr lang="en-US" sz="1800" dirty="0">
                <a:latin typeface="휴먼모음T" charset="0"/>
                <a:ea typeface="휴먼모음T" charset="0"/>
              </a:rPr>
              <a:t>/main/webapp/</a:t>
            </a:r>
            <a:r>
              <a:rPr sz="1800" b="0" i="0" dirty="0">
                <a:solidFill>
                  <a:srgbClr val="000000"/>
                </a:solidFill>
                <a:latin typeface="휴먼모음T" charset="0"/>
                <a:ea typeface="휴먼모음T" charset="0"/>
              </a:rPr>
              <a:t>notice</a:t>
            </a:r>
            <a:r>
              <a:rPr lang="en-US" sz="1800" dirty="0">
                <a:latin typeface="휴먼모음T" charset="0"/>
                <a:ea typeface="휴먼모음T" charset="0"/>
              </a:rPr>
              <a:t>/</a:t>
            </a:r>
            <a:r>
              <a:rPr lang="en-US" sz="1800" dirty="0" err="1">
                <a:latin typeface="휴먼모음T" charset="0"/>
                <a:ea typeface="휴먼모음T" charset="0"/>
              </a:rPr>
              <a:t>list.jsp</a:t>
            </a:r>
            <a:endParaRPr lang="ko-KR" altLang="en-US" sz="1800" dirty="0">
              <a:latin typeface="휴먼모음T" charset="0"/>
              <a:ea typeface="휴먼모음T" charset="0"/>
            </a:endParaRPr>
          </a:p>
          <a:p>
            <a:pPr marL="0" indent="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800" dirty="0">
                <a:latin typeface="휴먼모음T" charset="0"/>
                <a:ea typeface="휴먼모음T" charset="0"/>
              </a:rPr>
              <a:t>	      </a:t>
            </a:r>
            <a:r>
              <a:rPr lang="en-US" sz="1800" dirty="0" err="1">
                <a:latin typeface="휴먼모음T" charset="0"/>
                <a:ea typeface="휴먼모음T" charset="0"/>
              </a:rPr>
              <a:t>BookIng</a:t>
            </a:r>
            <a:r>
              <a:rPr lang="en-US" sz="1800" dirty="0">
                <a:latin typeface="휴먼모음T" charset="0"/>
                <a:ea typeface="휴먼모음T" charset="0"/>
              </a:rPr>
              <a:t>/</a:t>
            </a:r>
            <a:r>
              <a:rPr lang="en-US" sz="1800" dirty="0" err="1">
                <a:latin typeface="휴먼모음T" charset="0"/>
                <a:ea typeface="휴먼모음T" charset="0"/>
              </a:rPr>
              <a:t>src</a:t>
            </a:r>
            <a:r>
              <a:rPr lang="en-US" sz="1800" dirty="0">
                <a:latin typeface="휴먼모음T" charset="0"/>
                <a:ea typeface="휴먼모음T" charset="0"/>
              </a:rPr>
              <a:t>/main/webapp/</a:t>
            </a:r>
            <a:r>
              <a:rPr sz="1800" b="0" i="0" dirty="0">
                <a:solidFill>
                  <a:srgbClr val="000000"/>
                </a:solidFill>
                <a:latin typeface="휴먼모음T" charset="0"/>
                <a:ea typeface="휴먼모음T" charset="0"/>
              </a:rPr>
              <a:t>notice/</a:t>
            </a:r>
            <a:r>
              <a:rPr lang="en-US" sz="1800" dirty="0" err="1">
                <a:latin typeface="휴먼모음T" charset="0"/>
                <a:ea typeface="휴먼모음T" charset="0"/>
              </a:rPr>
              <a:t>view.jsp</a:t>
            </a:r>
            <a:endParaRPr lang="ko-KR" altLang="en-US" sz="1800" dirty="0">
              <a:latin typeface="휴먼모음T" charset="0"/>
              <a:ea typeface="휴먼모음T" charset="0"/>
            </a:endParaRPr>
          </a:p>
          <a:p>
            <a:pPr marL="0" indent="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dirty="0">
                <a:latin typeface="휴먼모음T" charset="0"/>
                <a:ea typeface="휴먼모음T" charset="0"/>
              </a:rPr>
              <a:t>	      </a:t>
            </a:r>
            <a:r>
              <a:rPr lang="en-US" sz="1800" dirty="0" err="1">
                <a:solidFill>
                  <a:schemeClr val="dk1"/>
                </a:solidFill>
                <a:latin typeface="휴먼모음T" charset="0"/>
                <a:ea typeface="휴먼모음T" charset="0"/>
              </a:rPr>
              <a:t>BookIng</a:t>
            </a:r>
            <a:r>
              <a:rPr lang="en-US" sz="1800" dirty="0">
                <a:solidFill>
                  <a:schemeClr val="dk1"/>
                </a:solidFill>
                <a:latin typeface="휴먼모음T" charset="0"/>
                <a:ea typeface="휴먼모음T" charset="0"/>
              </a:rPr>
              <a:t>/</a:t>
            </a:r>
            <a:r>
              <a:rPr lang="en-US" sz="1800" dirty="0" err="1">
                <a:solidFill>
                  <a:schemeClr val="dk1"/>
                </a:solidFill>
                <a:latin typeface="휴먼모음T" charset="0"/>
                <a:ea typeface="휴먼모음T" charset="0"/>
              </a:rPr>
              <a:t>src</a:t>
            </a:r>
            <a:r>
              <a:rPr lang="en-US" sz="1800" dirty="0">
                <a:solidFill>
                  <a:schemeClr val="dk1"/>
                </a:solidFill>
                <a:latin typeface="휴먼모음T" charset="0"/>
                <a:ea typeface="휴먼모음T" charset="0"/>
              </a:rPr>
              <a:t>/main/webapp/</a:t>
            </a:r>
            <a:r>
              <a:rPr sz="1800" b="0" i="0" dirty="0">
                <a:solidFill>
                  <a:srgbClr val="000000"/>
                </a:solidFill>
                <a:latin typeface="휴먼모음T" charset="0"/>
                <a:ea typeface="휴먼모음T" charset="0"/>
              </a:rPr>
              <a:t>notice</a:t>
            </a:r>
            <a:r>
              <a:rPr lang="en-US" sz="1800" dirty="0">
                <a:solidFill>
                  <a:schemeClr val="dk1"/>
                </a:solidFill>
                <a:latin typeface="휴먼모음T" charset="0"/>
                <a:ea typeface="휴먼모음T" charset="0"/>
              </a:rPr>
              <a:t>/</a:t>
            </a:r>
            <a:r>
              <a:rPr lang="en-US" sz="1800" dirty="0" err="1">
                <a:solidFill>
                  <a:schemeClr val="dk1"/>
                </a:solidFill>
                <a:latin typeface="휴먼모음T" charset="0"/>
                <a:ea typeface="휴먼모음T" charset="0"/>
              </a:rPr>
              <a:t>writeForm.jsp</a:t>
            </a:r>
            <a:endParaRPr lang="ko-KR" altLang="en-US" sz="1800" dirty="0">
              <a:solidFill>
                <a:schemeClr val="dk1"/>
              </a:solidFill>
              <a:latin typeface="휴먼모음T" charset="0"/>
              <a:ea typeface="휴먼모음T" charset="0"/>
            </a:endParaRPr>
          </a:p>
          <a:p>
            <a:pPr marL="0" indent="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dirty="0">
                <a:latin typeface="휴먼모음T" charset="0"/>
                <a:ea typeface="휴먼모음T" charset="0"/>
              </a:rPr>
              <a:t>	      </a:t>
            </a:r>
            <a:r>
              <a:rPr lang="en-US" sz="1800" dirty="0" err="1">
                <a:solidFill>
                  <a:schemeClr val="dk1"/>
                </a:solidFill>
                <a:latin typeface="휴먼모음T" charset="0"/>
                <a:ea typeface="휴먼모음T" charset="0"/>
              </a:rPr>
              <a:t>BookIng</a:t>
            </a:r>
            <a:r>
              <a:rPr lang="en-US" sz="1800" dirty="0">
                <a:solidFill>
                  <a:schemeClr val="dk1"/>
                </a:solidFill>
                <a:latin typeface="휴먼모음T" charset="0"/>
                <a:ea typeface="휴먼모음T" charset="0"/>
              </a:rPr>
              <a:t>/</a:t>
            </a:r>
            <a:r>
              <a:rPr lang="en-US" sz="1800" dirty="0" err="1">
                <a:solidFill>
                  <a:schemeClr val="dk1"/>
                </a:solidFill>
                <a:latin typeface="휴먼모음T" charset="0"/>
                <a:ea typeface="휴먼모음T" charset="0"/>
              </a:rPr>
              <a:t>src</a:t>
            </a:r>
            <a:r>
              <a:rPr lang="en-US" sz="1800" dirty="0">
                <a:solidFill>
                  <a:schemeClr val="dk1"/>
                </a:solidFill>
                <a:latin typeface="휴먼모음T" charset="0"/>
                <a:ea typeface="휴먼모음T" charset="0"/>
              </a:rPr>
              <a:t>/main/webapp/</a:t>
            </a:r>
            <a:r>
              <a:rPr sz="1800" b="0" i="0" dirty="0">
                <a:solidFill>
                  <a:srgbClr val="000000"/>
                </a:solidFill>
                <a:latin typeface="휴먼모음T" charset="0"/>
                <a:ea typeface="휴먼모음T" charset="0"/>
              </a:rPr>
              <a:t>notice</a:t>
            </a:r>
            <a:r>
              <a:rPr lang="en-US" sz="1800" dirty="0">
                <a:solidFill>
                  <a:schemeClr val="dk1"/>
                </a:solidFill>
                <a:latin typeface="휴먼모음T" charset="0"/>
                <a:ea typeface="휴먼모음T" charset="0"/>
              </a:rPr>
              <a:t>/</a:t>
            </a:r>
            <a:r>
              <a:rPr lang="en-US" sz="1800" dirty="0" err="1">
                <a:solidFill>
                  <a:schemeClr val="dk1"/>
                </a:solidFill>
                <a:latin typeface="휴먼모음T" charset="0"/>
                <a:ea typeface="휴먼모음T" charset="0"/>
              </a:rPr>
              <a:t>write.jsp</a:t>
            </a:r>
            <a:endParaRPr lang="ko-KR" altLang="en-US" sz="1800" dirty="0">
              <a:solidFill>
                <a:schemeClr val="dk1"/>
              </a:solidFill>
              <a:latin typeface="휴먼모음T" charset="0"/>
              <a:ea typeface="휴먼모음T" charset="0"/>
            </a:endParaRPr>
          </a:p>
          <a:p>
            <a:pPr marL="0" indent="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dirty="0">
                <a:latin typeface="휴먼모음T" charset="0"/>
                <a:ea typeface="휴먼모음T" charset="0"/>
              </a:rPr>
              <a:t>	      </a:t>
            </a:r>
            <a:r>
              <a:rPr lang="en-US" sz="1800" dirty="0" err="1">
                <a:solidFill>
                  <a:schemeClr val="dk1"/>
                </a:solidFill>
                <a:latin typeface="휴먼모음T" charset="0"/>
                <a:ea typeface="휴먼모음T" charset="0"/>
              </a:rPr>
              <a:t>BookIng</a:t>
            </a:r>
            <a:r>
              <a:rPr lang="en-US" sz="1800" dirty="0">
                <a:solidFill>
                  <a:schemeClr val="dk1"/>
                </a:solidFill>
                <a:latin typeface="휴먼모음T" charset="0"/>
                <a:ea typeface="휴먼모음T" charset="0"/>
              </a:rPr>
              <a:t>/</a:t>
            </a:r>
            <a:r>
              <a:rPr lang="en-US" sz="1800" dirty="0" err="1">
                <a:solidFill>
                  <a:schemeClr val="dk1"/>
                </a:solidFill>
                <a:latin typeface="휴먼모음T" charset="0"/>
                <a:ea typeface="휴먼모음T" charset="0"/>
              </a:rPr>
              <a:t>src</a:t>
            </a:r>
            <a:r>
              <a:rPr lang="en-US" sz="1800" dirty="0">
                <a:solidFill>
                  <a:schemeClr val="dk1"/>
                </a:solidFill>
                <a:latin typeface="휴먼모음T" charset="0"/>
                <a:ea typeface="휴먼모음T" charset="0"/>
              </a:rPr>
              <a:t>/main/webapp/</a:t>
            </a:r>
            <a:r>
              <a:rPr sz="1800" b="0" i="0" dirty="0">
                <a:solidFill>
                  <a:srgbClr val="000000"/>
                </a:solidFill>
                <a:latin typeface="휴먼모음T" charset="0"/>
                <a:ea typeface="휴먼모음T" charset="0"/>
              </a:rPr>
              <a:t>notice</a:t>
            </a:r>
            <a:r>
              <a:rPr lang="en-US" sz="1800" dirty="0">
                <a:solidFill>
                  <a:schemeClr val="dk1"/>
                </a:solidFill>
                <a:latin typeface="휴먼모음T" charset="0"/>
                <a:ea typeface="휴먼모음T" charset="0"/>
              </a:rPr>
              <a:t>/</a:t>
            </a:r>
            <a:r>
              <a:rPr lang="en-US" sz="1800" dirty="0" err="1">
                <a:solidFill>
                  <a:schemeClr val="dk1"/>
                </a:solidFill>
                <a:latin typeface="휴먼모음T" charset="0"/>
                <a:ea typeface="휴먼모음T" charset="0"/>
              </a:rPr>
              <a:t>updateForm.jsp</a:t>
            </a:r>
            <a:endParaRPr lang="ko-KR" altLang="en-US" sz="1800" dirty="0">
              <a:solidFill>
                <a:schemeClr val="dk1"/>
              </a:solidFill>
              <a:latin typeface="휴먼모음T" charset="0"/>
              <a:ea typeface="휴먼모음T" charset="0"/>
            </a:endParaRPr>
          </a:p>
          <a:p>
            <a:pPr marL="0" indent="0" latinLnBrk="0"/>
            <a:r>
              <a:rPr lang="en-US" altLang="ko-KR" sz="1800" dirty="0">
                <a:latin typeface="휴먼모음T" charset="0"/>
                <a:ea typeface="휴먼모음T" charset="0"/>
              </a:rPr>
              <a:t>	      </a:t>
            </a:r>
            <a:r>
              <a:rPr lang="en-US" altLang="ko-KR" sz="1800" dirty="0" err="1">
                <a:solidFill>
                  <a:schemeClr val="dk1"/>
                </a:solidFill>
                <a:latin typeface="휴먼모음T" charset="0"/>
                <a:ea typeface="휴먼모음T" charset="0"/>
              </a:rPr>
              <a:t>BookIng</a:t>
            </a:r>
            <a:r>
              <a:rPr lang="en-US" altLang="ko-KR" sz="1800" dirty="0">
                <a:solidFill>
                  <a:schemeClr val="dk1"/>
                </a:solidFill>
                <a:latin typeface="휴먼모음T" charset="0"/>
                <a:ea typeface="휴먼모음T" charset="0"/>
              </a:rPr>
              <a:t>/</a:t>
            </a:r>
            <a:r>
              <a:rPr lang="en-US" altLang="ko-KR" sz="1800" dirty="0" err="1">
                <a:solidFill>
                  <a:schemeClr val="dk1"/>
                </a:solidFill>
                <a:latin typeface="휴먼모음T" charset="0"/>
                <a:ea typeface="휴먼모음T" charset="0"/>
              </a:rPr>
              <a:t>src</a:t>
            </a:r>
            <a:r>
              <a:rPr lang="en-US" altLang="ko-KR" sz="1800" dirty="0">
                <a:solidFill>
                  <a:schemeClr val="dk1"/>
                </a:solidFill>
                <a:latin typeface="휴먼모음T" charset="0"/>
                <a:ea typeface="휴먼모음T" charset="0"/>
              </a:rPr>
              <a:t>/main/webapp/</a:t>
            </a:r>
            <a:r>
              <a:rPr sz="1800" b="0" i="0" dirty="0">
                <a:solidFill>
                  <a:srgbClr val="000000"/>
                </a:solidFill>
                <a:latin typeface="휴먼모음T" charset="0"/>
                <a:ea typeface="휴먼모음T" charset="0"/>
              </a:rPr>
              <a:t>notice</a:t>
            </a:r>
            <a:r>
              <a:rPr lang="en-US" altLang="ko-KR" sz="1800" dirty="0">
                <a:solidFill>
                  <a:schemeClr val="dk1"/>
                </a:solidFill>
                <a:latin typeface="휴먼모음T" charset="0"/>
                <a:ea typeface="휴먼모음T" charset="0"/>
              </a:rPr>
              <a:t>/</a:t>
            </a:r>
            <a:r>
              <a:rPr lang="en-US" altLang="ko-KR" sz="1800" dirty="0" err="1">
                <a:solidFill>
                  <a:schemeClr val="dk1"/>
                </a:solidFill>
                <a:latin typeface="휴먼모음T" charset="0"/>
                <a:ea typeface="휴먼모음T" charset="0"/>
              </a:rPr>
              <a:t>update.jsp</a:t>
            </a:r>
            <a:endParaRPr lang="ko-KR" altLang="en-US" sz="1800" dirty="0">
              <a:solidFill>
                <a:schemeClr val="dk1"/>
              </a:solidFill>
              <a:latin typeface="휴먼모음T" charset="0"/>
              <a:ea typeface="휴먼모음T" charset="0"/>
            </a:endParaRPr>
          </a:p>
          <a:p>
            <a:pPr marL="0" indent="0" latinLnBrk="0"/>
            <a:r>
              <a:rPr lang="en-US" altLang="ko-KR" sz="1800" dirty="0">
                <a:latin typeface="휴먼모음T" charset="0"/>
                <a:ea typeface="휴먼모음T" charset="0"/>
              </a:rPr>
              <a:t>	      </a:t>
            </a:r>
            <a:r>
              <a:rPr lang="en-US" altLang="ko-KR" sz="1800" dirty="0" err="1">
                <a:solidFill>
                  <a:schemeClr val="dk1"/>
                </a:solidFill>
                <a:latin typeface="휴먼모음T" charset="0"/>
                <a:ea typeface="휴먼모음T" charset="0"/>
              </a:rPr>
              <a:t>BookIng</a:t>
            </a:r>
            <a:r>
              <a:rPr lang="en-US" altLang="ko-KR" sz="1800" dirty="0">
                <a:solidFill>
                  <a:schemeClr val="dk1"/>
                </a:solidFill>
                <a:latin typeface="휴먼모음T" charset="0"/>
                <a:ea typeface="휴먼모음T" charset="0"/>
              </a:rPr>
              <a:t>/</a:t>
            </a:r>
            <a:r>
              <a:rPr lang="en-US" altLang="ko-KR" sz="1800" dirty="0" err="1">
                <a:solidFill>
                  <a:schemeClr val="dk1"/>
                </a:solidFill>
                <a:latin typeface="휴먼모음T" charset="0"/>
                <a:ea typeface="휴먼모음T" charset="0"/>
              </a:rPr>
              <a:t>src</a:t>
            </a:r>
            <a:r>
              <a:rPr lang="en-US" altLang="ko-KR" sz="1800" dirty="0">
                <a:solidFill>
                  <a:schemeClr val="dk1"/>
                </a:solidFill>
                <a:latin typeface="휴먼모음T" charset="0"/>
                <a:ea typeface="휴먼모음T" charset="0"/>
              </a:rPr>
              <a:t>/main/webapp/</a:t>
            </a:r>
            <a:r>
              <a:rPr sz="1800" b="0" i="0" dirty="0">
                <a:solidFill>
                  <a:srgbClr val="000000"/>
                </a:solidFill>
                <a:latin typeface="휴먼모음T" charset="0"/>
                <a:ea typeface="휴먼모음T" charset="0"/>
              </a:rPr>
              <a:t>notice</a:t>
            </a:r>
            <a:r>
              <a:rPr lang="en-US" altLang="ko-KR" sz="1800" dirty="0">
                <a:solidFill>
                  <a:schemeClr val="dk1"/>
                </a:solidFill>
                <a:latin typeface="휴먼모음T" charset="0"/>
                <a:ea typeface="휴먼모음T" charset="0"/>
              </a:rPr>
              <a:t>/</a:t>
            </a:r>
            <a:r>
              <a:rPr lang="en-US" altLang="ko-KR" sz="1800" dirty="0" err="1">
                <a:solidFill>
                  <a:schemeClr val="dk1"/>
                </a:solidFill>
                <a:latin typeface="휴먼모음T" charset="0"/>
                <a:ea typeface="휴먼모음T" charset="0"/>
              </a:rPr>
              <a:t>delete.jsp</a:t>
            </a:r>
            <a:endParaRPr lang="ko-KR" altLang="en-US" sz="1800" dirty="0">
              <a:solidFill>
                <a:schemeClr val="dk1"/>
              </a:solidFill>
              <a:latin typeface="휴먼모음T" charset="0"/>
              <a:ea typeface="휴먼모음T" charset="0"/>
            </a:endParaRPr>
          </a:p>
        </p:txBody>
      </p:sp>
      <p:sp>
        <p:nvSpPr>
          <p:cNvPr id="73" name="Rect 0"/>
          <p:cNvSpPr txBox="1">
            <a:spLocks/>
          </p:cNvSpPr>
          <p:nvPr/>
        </p:nvSpPr>
        <p:spPr>
          <a:xfrm>
            <a:off x="101600" y="158115"/>
            <a:ext cx="1832610" cy="30861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>
                <a:latin typeface="Adobe 고딕 Std B" charset="0"/>
                <a:ea typeface="Adobe 고딕 Std B" charset="0"/>
              </a:rPr>
              <a:t>Team1 </a:t>
            </a:r>
            <a:r>
              <a:rPr lang="ko-KR" altLang="en-US">
                <a:latin typeface="Adobe 고딕 Std B" charset="0"/>
                <a:ea typeface="Adobe 고딕 Std B" charset="0"/>
              </a:rPr>
              <a:t>파워포인트</a:t>
            </a:r>
          </a:p>
        </p:txBody>
      </p:sp>
      <p:sp>
        <p:nvSpPr>
          <p:cNvPr id="14" name="Google Shape;194;gd1edc10b5a_2_0">
            <a:extLst>
              <a:ext uri="{FF2B5EF4-FFF2-40B4-BE49-F238E27FC236}">
                <a16:creationId xmlns:a16="http://schemas.microsoft.com/office/drawing/2014/main" id="{17F7F1DF-A330-4BAA-9632-48FAFB602F7C}"/>
              </a:ext>
            </a:extLst>
          </p:cNvPr>
          <p:cNvSpPr txBox="1"/>
          <p:nvPr/>
        </p:nvSpPr>
        <p:spPr>
          <a:xfrm>
            <a:off x="2289175" y="1181100"/>
            <a:ext cx="3554095" cy="323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dirty="0">
                <a:solidFill>
                  <a:schemeClr val="accent4"/>
                </a:solidFill>
              </a:rPr>
              <a:t>4. </a:t>
            </a:r>
            <a:r>
              <a:rPr lang="ko-KR" altLang="en-US" sz="1500" b="1" dirty="0">
                <a:solidFill>
                  <a:schemeClr val="accent4"/>
                </a:solidFill>
              </a:rPr>
              <a:t>공지사항</a:t>
            </a:r>
            <a:endParaRPr sz="1500" b="1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Rect 0"/>
          <p:cNvSpPr txBox="1">
            <a:spLocks/>
          </p:cNvSpPr>
          <p:nvPr/>
        </p:nvSpPr>
        <p:spPr>
          <a:xfrm>
            <a:off x="1608455" y="652145"/>
            <a:ext cx="627380" cy="58547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r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3200" b="1">
                <a:solidFill>
                  <a:schemeClr val="accent4"/>
                </a:solidFill>
              </a:rPr>
              <a:t>-</a:t>
            </a:r>
            <a:endParaRPr lang="ko-KR" altLang="en-US" sz="3200" b="1">
              <a:solidFill>
                <a:schemeClr val="accent4"/>
              </a:solidFill>
            </a:endParaRPr>
          </a:p>
        </p:txBody>
      </p:sp>
      <p:sp>
        <p:nvSpPr>
          <p:cNvPr id="63" name="Rect 0"/>
          <p:cNvSpPr>
            <a:spLocks/>
          </p:cNvSpPr>
          <p:nvPr/>
        </p:nvSpPr>
        <p:spPr>
          <a:xfrm>
            <a:off x="0" y="0"/>
            <a:ext cx="12192635" cy="1638935"/>
          </a:xfrm>
          <a:prstGeom prst="rect">
            <a:avLst/>
          </a:prstGeom>
          <a:solidFill>
            <a:schemeClr val="lt2"/>
          </a:solidFill>
          <a:ln w="0">
            <a:noFill/>
            <a:prstDash/>
          </a:ln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lt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64" name="Rect 0"/>
          <p:cNvCxnSpPr/>
          <p:nvPr/>
        </p:nvCxnSpPr>
        <p:spPr>
          <a:xfrm>
            <a:off x="139700" y="491490"/>
            <a:ext cx="1994535" cy="635"/>
          </a:xfrm>
          <a:prstGeom prst="straightConnector1">
            <a:avLst/>
          </a:prstGeom>
          <a:noFill/>
          <a:ln w="9525" cap="flat" cmpd="sng">
            <a:solidFill>
              <a:schemeClr val="accent4">
                <a:alpha val="100000"/>
              </a:schemeClr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t 0"/>
          <p:cNvSpPr txBox="1">
            <a:spLocks/>
          </p:cNvSpPr>
          <p:nvPr/>
        </p:nvSpPr>
        <p:spPr>
          <a:xfrm>
            <a:off x="1608455" y="652145"/>
            <a:ext cx="627380" cy="58547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r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3200" b="1">
                <a:solidFill>
                  <a:schemeClr val="accent4"/>
                </a:solidFill>
                <a:latin typeface="Arial" charset="0"/>
                <a:ea typeface="Arial" charset="0"/>
                <a:cs typeface="Arial" charset="0"/>
              </a:rPr>
              <a:t>-</a:t>
            </a:r>
            <a:endParaRPr lang="ko-KR" altLang="en-US" sz="3200" b="1">
              <a:solidFill>
                <a:schemeClr val="accent4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6" name="Rect 0"/>
          <p:cNvSpPr txBox="1">
            <a:spLocks/>
          </p:cNvSpPr>
          <p:nvPr/>
        </p:nvSpPr>
        <p:spPr>
          <a:xfrm>
            <a:off x="2263775" y="645160"/>
            <a:ext cx="3583940" cy="55435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3000">
                <a:solidFill>
                  <a:schemeClr val="accent4"/>
                </a:solidFill>
              </a:rPr>
              <a:t>개발 내용</a:t>
            </a:r>
            <a:r>
              <a:rPr lang="en-US" sz="3000">
                <a:solidFill>
                  <a:schemeClr val="accent4"/>
                </a:solidFill>
                <a:latin typeface="Arial" charset="0"/>
                <a:ea typeface="Arial" charset="0"/>
                <a:cs typeface="Arial" charset="0"/>
              </a:rPr>
              <a:t>  </a:t>
            </a:r>
            <a:endParaRPr lang="ko-KR" altLang="en-US" sz="3000">
              <a:solidFill>
                <a:schemeClr val="accent4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3" name="Rect 0"/>
          <p:cNvSpPr txBox="1">
            <a:spLocks/>
          </p:cNvSpPr>
          <p:nvPr/>
        </p:nvSpPr>
        <p:spPr>
          <a:xfrm>
            <a:off x="101600" y="158115"/>
            <a:ext cx="1832610" cy="30861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>
                <a:latin typeface="Adobe 고딕 Std B" charset="0"/>
                <a:ea typeface="Adobe 고딕 Std B" charset="0"/>
              </a:rPr>
              <a:t>Team1 </a:t>
            </a:r>
            <a:r>
              <a:rPr lang="ko-KR" altLang="en-US">
                <a:latin typeface="Adobe 고딕 Std B" charset="0"/>
                <a:ea typeface="Adobe 고딕 Std B" charset="0"/>
              </a:rPr>
              <a:t>파워포인트</a:t>
            </a:r>
          </a:p>
        </p:txBody>
      </p:sp>
      <p:sp>
        <p:nvSpPr>
          <p:cNvPr id="14" name="Rect 0"/>
          <p:cNvSpPr>
            <a:spLocks/>
          </p:cNvSpPr>
          <p:nvPr/>
        </p:nvSpPr>
        <p:spPr>
          <a:xfrm>
            <a:off x="744855" y="1878965"/>
            <a:ext cx="245745" cy="215900"/>
          </a:xfrm>
          <a:prstGeom prst="ellipse">
            <a:avLst/>
          </a:prstGeom>
          <a:noFill/>
          <a:ln w="101600" cap="flat" cmpd="sng">
            <a:solidFill>
              <a:schemeClr val="accent2">
                <a:alpha val="100000"/>
              </a:schemeClr>
            </a:solidFill>
            <a:prstDash val="solid"/>
            <a:miter lim="800000"/>
          </a:ln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>
              <a:solidFill>
                <a:schemeClr val="lt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5" name="Rect 0"/>
          <p:cNvSpPr txBox="1">
            <a:spLocks/>
          </p:cNvSpPr>
          <p:nvPr/>
        </p:nvSpPr>
        <p:spPr>
          <a:xfrm>
            <a:off x="1132840" y="1755775"/>
            <a:ext cx="8107045" cy="184467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91440" rIns="91440" bIns="91440" numCol="1" anchor="t">
            <a:spAutoFit/>
          </a:bodyPr>
          <a:lstStyle/>
          <a:p>
            <a:pPr marL="0" indent="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데이터 처리 객체 </a:t>
            </a:r>
          </a:p>
          <a:p>
            <a:pPr marL="0" indent="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/>
              <a:t>   - </a:t>
            </a:r>
            <a:r>
              <a:rPr lang="ko-KR" altLang="en-US" sz="1800"/>
              <a:t>공지사항</a:t>
            </a:r>
            <a:r>
              <a:rPr lang="en-US" altLang="ko-KR" sz="1800"/>
              <a:t>:</a:t>
            </a:r>
            <a:r>
              <a:rPr lang="ko-KR" altLang="en-US" sz="1800"/>
              <a:t> </a:t>
            </a:r>
            <a:r>
              <a:rPr sz="1800" b="0" i="0">
                <a:solidFill>
                  <a:srgbClr val="000000"/>
                </a:solidFill>
                <a:latin typeface="휴먼모음T" charset="0"/>
                <a:ea typeface="휴먼모음T" charset="0"/>
              </a:rPr>
              <a:t>com.BookIng.notice.service.noticeListService</a:t>
            </a:r>
            <a:endParaRPr lang="ko-KR" altLang="en-US" sz="1800">
              <a:latin typeface="휴먼모음T" charset="0"/>
              <a:ea typeface="휴먼모음T" charset="0"/>
            </a:endParaRPr>
          </a:p>
          <a:p>
            <a:pPr marL="0" indent="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>
                <a:solidFill>
                  <a:schemeClr val="dk1"/>
                </a:solidFill>
                <a:latin typeface="휴먼모음T" charset="0"/>
                <a:ea typeface="휴먼모음T" charset="0"/>
              </a:rPr>
              <a:t>	   </a:t>
            </a:r>
            <a:r>
              <a:rPr lang="ko-KR" altLang="ko-KR" sz="1800">
                <a:solidFill>
                  <a:schemeClr val="dk1"/>
                </a:solidFill>
                <a:latin typeface="휴먼모음T" charset="0"/>
                <a:ea typeface="휴먼모음T" charset="0"/>
              </a:rPr>
              <a:t> </a:t>
            </a:r>
            <a:r>
              <a:rPr lang="en-US" altLang="ko-KR" sz="1800">
                <a:solidFill>
                  <a:schemeClr val="dk1"/>
                </a:solidFill>
                <a:latin typeface="휴먼모음T" charset="0"/>
                <a:ea typeface="휴먼모음T" charset="0"/>
              </a:rPr>
              <a:t>com.BookIng.</a:t>
            </a:r>
            <a:r>
              <a:rPr sz="1800" b="0" i="0">
                <a:solidFill>
                  <a:srgbClr val="000000"/>
                </a:solidFill>
                <a:latin typeface="휴먼모음T" charset="0"/>
                <a:ea typeface="휴먼모음T" charset="0"/>
              </a:rPr>
              <a:t>notice</a:t>
            </a:r>
            <a:r>
              <a:rPr lang="en-US" altLang="ko-KR" sz="1800">
                <a:solidFill>
                  <a:schemeClr val="dk1"/>
                </a:solidFill>
                <a:latin typeface="휴먼모음T" charset="0"/>
                <a:ea typeface="휴먼모음T" charset="0"/>
              </a:rPr>
              <a:t>.service.</a:t>
            </a:r>
            <a:r>
              <a:rPr sz="1800" b="0" i="0">
                <a:solidFill>
                  <a:srgbClr val="000000"/>
                </a:solidFill>
                <a:latin typeface="휴먼모음T" charset="0"/>
                <a:ea typeface="휴먼모음T" charset="0"/>
              </a:rPr>
              <a:t>notice</a:t>
            </a:r>
            <a:r>
              <a:rPr lang="ko-KR" sz="1800" b="0" i="0">
                <a:solidFill>
                  <a:srgbClr val="000000"/>
                </a:solidFill>
                <a:latin typeface="휴먼모음T" charset="0"/>
                <a:ea typeface="휴먼모음T" charset="0"/>
              </a:rPr>
              <a:t>View</a:t>
            </a:r>
            <a:r>
              <a:rPr sz="1800" b="0" i="0">
                <a:solidFill>
                  <a:srgbClr val="000000"/>
                </a:solidFill>
                <a:latin typeface="휴먼모음T" charset="0"/>
                <a:ea typeface="휴먼모음T" charset="0"/>
              </a:rPr>
              <a:t>Service</a:t>
            </a:r>
            <a:endParaRPr lang="ko-KR" altLang="en-US" sz="1800">
              <a:solidFill>
                <a:schemeClr val="dk1"/>
              </a:solidFill>
              <a:latin typeface="휴먼모음T" charset="0"/>
              <a:ea typeface="휴먼모음T" charset="0"/>
            </a:endParaRPr>
          </a:p>
          <a:p>
            <a:pPr marL="0" indent="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>
                <a:solidFill>
                  <a:schemeClr val="dk1"/>
                </a:solidFill>
                <a:latin typeface="휴먼모음T" charset="0"/>
                <a:ea typeface="휴먼모음T" charset="0"/>
              </a:rPr>
              <a:t>	    com.BookIng.</a:t>
            </a:r>
            <a:r>
              <a:rPr sz="1800" b="0" i="0">
                <a:solidFill>
                  <a:srgbClr val="000000"/>
                </a:solidFill>
                <a:latin typeface="휴먼모음T" charset="0"/>
                <a:ea typeface="휴먼모음T" charset="0"/>
              </a:rPr>
              <a:t>notice</a:t>
            </a:r>
            <a:r>
              <a:rPr lang="en-US" altLang="ko-KR" sz="1800">
                <a:solidFill>
                  <a:schemeClr val="dk1"/>
                </a:solidFill>
                <a:latin typeface="휴먼모음T" charset="0"/>
                <a:ea typeface="휴먼모음T" charset="0"/>
              </a:rPr>
              <a:t>.service.</a:t>
            </a:r>
            <a:r>
              <a:rPr sz="1800" b="0" i="0">
                <a:solidFill>
                  <a:srgbClr val="000000"/>
                </a:solidFill>
                <a:latin typeface="휴먼모음T" charset="0"/>
                <a:ea typeface="휴먼모음T" charset="0"/>
              </a:rPr>
              <a:t>noticeW</a:t>
            </a:r>
            <a:r>
              <a:rPr lang="ko-KR" sz="1800" b="0" i="0">
                <a:solidFill>
                  <a:srgbClr val="000000"/>
                </a:solidFill>
                <a:latin typeface="휴먼모음T" charset="0"/>
                <a:ea typeface="휴먼모음T" charset="0"/>
              </a:rPr>
              <a:t>rite</a:t>
            </a:r>
            <a:r>
              <a:rPr sz="1800" b="0" i="0">
                <a:solidFill>
                  <a:srgbClr val="000000"/>
                </a:solidFill>
                <a:latin typeface="휴먼모음T" charset="0"/>
                <a:ea typeface="휴먼모음T" charset="0"/>
              </a:rPr>
              <a:t>Service</a:t>
            </a:r>
            <a:endParaRPr lang="ko-KR" altLang="en-US" sz="1800">
              <a:solidFill>
                <a:schemeClr val="dk1"/>
              </a:solidFill>
              <a:latin typeface="휴먼모음T" charset="0"/>
              <a:ea typeface="휴먼모음T" charset="0"/>
            </a:endParaRPr>
          </a:p>
          <a:p>
            <a:pPr marL="0" indent="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>
                <a:solidFill>
                  <a:schemeClr val="dk1"/>
                </a:solidFill>
                <a:latin typeface="휴먼모음T" charset="0"/>
                <a:ea typeface="휴먼모음T" charset="0"/>
              </a:rPr>
              <a:t>	    com.BookIng.</a:t>
            </a:r>
            <a:r>
              <a:rPr sz="1800" b="0" i="0">
                <a:solidFill>
                  <a:srgbClr val="000000"/>
                </a:solidFill>
                <a:latin typeface="휴먼모음T" charset="0"/>
                <a:ea typeface="휴먼모음T" charset="0"/>
              </a:rPr>
              <a:t>notice</a:t>
            </a:r>
            <a:r>
              <a:rPr lang="en-US" altLang="ko-KR" sz="1800">
                <a:solidFill>
                  <a:schemeClr val="dk1"/>
                </a:solidFill>
                <a:latin typeface="휴먼모음T" charset="0"/>
                <a:ea typeface="휴먼모음T" charset="0"/>
              </a:rPr>
              <a:t>.service.</a:t>
            </a:r>
            <a:r>
              <a:rPr sz="1800" b="0" i="0">
                <a:solidFill>
                  <a:srgbClr val="000000"/>
                </a:solidFill>
                <a:latin typeface="휴먼모음T" charset="0"/>
                <a:ea typeface="휴먼모음T" charset="0"/>
              </a:rPr>
              <a:t>noticeUpdateService</a:t>
            </a:r>
            <a:endParaRPr lang="ko-KR" altLang="en-US" sz="1800">
              <a:solidFill>
                <a:schemeClr val="dk1"/>
              </a:solidFill>
              <a:latin typeface="휴먼모음T" charset="0"/>
              <a:ea typeface="휴먼모음T" charset="0"/>
            </a:endParaRPr>
          </a:p>
          <a:p>
            <a:pPr marL="0" indent="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>
                <a:solidFill>
                  <a:schemeClr val="dk1"/>
                </a:solidFill>
                <a:latin typeface="휴먼모음T" charset="0"/>
                <a:ea typeface="휴먼모음T" charset="0"/>
              </a:rPr>
              <a:t>	    com.BookIng.</a:t>
            </a:r>
            <a:r>
              <a:rPr sz="1800" b="0" i="0">
                <a:solidFill>
                  <a:srgbClr val="000000"/>
                </a:solidFill>
                <a:latin typeface="휴먼모음T" charset="0"/>
                <a:ea typeface="휴먼모음T" charset="0"/>
              </a:rPr>
              <a:t>notice</a:t>
            </a:r>
            <a:r>
              <a:rPr lang="en-US" altLang="ko-KR" sz="1800">
                <a:solidFill>
                  <a:schemeClr val="dk1"/>
                </a:solidFill>
                <a:latin typeface="휴먼모음T" charset="0"/>
                <a:ea typeface="휴먼모음T" charset="0"/>
              </a:rPr>
              <a:t>.service.</a:t>
            </a:r>
            <a:r>
              <a:rPr sz="1800" b="0" i="0">
                <a:solidFill>
                  <a:srgbClr val="000000"/>
                </a:solidFill>
                <a:latin typeface="휴먼모음T" charset="0"/>
                <a:ea typeface="휴먼모음T" charset="0"/>
              </a:rPr>
              <a:t>noticeD</a:t>
            </a:r>
            <a:r>
              <a:rPr lang="ko-KR" sz="1800" b="0" i="0">
                <a:solidFill>
                  <a:srgbClr val="000000"/>
                </a:solidFill>
                <a:latin typeface="휴먼모음T" charset="0"/>
                <a:ea typeface="휴먼모음T" charset="0"/>
              </a:rPr>
              <a:t>elete</a:t>
            </a:r>
            <a:r>
              <a:rPr sz="1800" b="0" i="0">
                <a:solidFill>
                  <a:srgbClr val="000000"/>
                </a:solidFill>
                <a:latin typeface="휴먼모음T" charset="0"/>
                <a:ea typeface="휴먼모음T" charset="0"/>
              </a:rPr>
              <a:t>Service</a:t>
            </a:r>
            <a:endParaRPr lang="ko-KR" altLang="en-US" sz="1800">
              <a:solidFill>
                <a:schemeClr val="dk1"/>
              </a:solidFill>
              <a:latin typeface="휴먼모음T" charset="0"/>
              <a:ea typeface="휴먼모음T" charset="0"/>
            </a:endParaRPr>
          </a:p>
        </p:txBody>
      </p:sp>
      <p:sp>
        <p:nvSpPr>
          <p:cNvPr id="16" name="Rect 0"/>
          <p:cNvSpPr txBox="1">
            <a:spLocks/>
          </p:cNvSpPr>
          <p:nvPr/>
        </p:nvSpPr>
        <p:spPr>
          <a:xfrm>
            <a:off x="1132840" y="5052695"/>
            <a:ext cx="6208395" cy="73723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91440" rIns="91440" bIns="91440" numCol="1" anchor="t">
            <a:spAutoFit/>
          </a:bodyPr>
          <a:lstStyle/>
          <a:p>
            <a:pPr marL="0" indent="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800">
                <a:solidFill>
                  <a:schemeClr val="dk1"/>
                </a:solidFill>
              </a:rPr>
              <a:t>DB 처리 객체 :</a:t>
            </a:r>
            <a:endParaRPr lang="ko-KR" altLang="en-US" sz="1800">
              <a:solidFill>
                <a:schemeClr val="dk1"/>
              </a:solidFill>
            </a:endParaRPr>
          </a:p>
          <a:p>
            <a:pPr marL="0" indent="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800">
                <a:solidFill>
                  <a:schemeClr val="dk1"/>
                </a:solidFill>
              </a:rPr>
              <a:t>	      - com.BookIng.</a:t>
            </a:r>
            <a:r>
              <a:rPr sz="1800" b="0" i="0">
                <a:solidFill>
                  <a:srgbClr val="000000"/>
                </a:solidFill>
                <a:latin typeface="휴먼모음T" charset="0"/>
                <a:ea typeface="휴먼모음T" charset="0"/>
              </a:rPr>
              <a:t>notice</a:t>
            </a:r>
            <a:r>
              <a:rPr lang="en-US" sz="1800">
                <a:solidFill>
                  <a:schemeClr val="dk1"/>
                </a:solidFill>
              </a:rPr>
              <a:t>.dao</a:t>
            </a:r>
            <a:endParaRPr lang="ko-KR" altLang="en-US" sz="1800">
              <a:solidFill>
                <a:schemeClr val="dk1"/>
              </a:solidFill>
            </a:endParaRPr>
          </a:p>
        </p:txBody>
      </p:sp>
      <p:sp>
        <p:nvSpPr>
          <p:cNvPr id="17" name="Rect 0"/>
          <p:cNvSpPr>
            <a:spLocks/>
          </p:cNvSpPr>
          <p:nvPr/>
        </p:nvSpPr>
        <p:spPr>
          <a:xfrm>
            <a:off x="744855" y="5156835"/>
            <a:ext cx="245745" cy="215900"/>
          </a:xfrm>
          <a:prstGeom prst="ellipse">
            <a:avLst/>
          </a:prstGeom>
          <a:noFill/>
          <a:ln w="101600" cap="flat" cmpd="sng">
            <a:solidFill>
              <a:schemeClr val="accent2">
                <a:alpha val="100000"/>
              </a:schemeClr>
            </a:solidFill>
            <a:prstDash val="solid"/>
            <a:miter lim="800000"/>
          </a:ln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>
              <a:solidFill>
                <a:schemeClr val="lt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2" name="Google Shape;194;gd1edc10b5a_2_0">
            <a:extLst>
              <a:ext uri="{FF2B5EF4-FFF2-40B4-BE49-F238E27FC236}">
                <a16:creationId xmlns:a16="http://schemas.microsoft.com/office/drawing/2014/main" id="{5737CD8B-BC41-41E1-8C24-5D304BB2EC8F}"/>
              </a:ext>
            </a:extLst>
          </p:cNvPr>
          <p:cNvSpPr txBox="1"/>
          <p:nvPr/>
        </p:nvSpPr>
        <p:spPr>
          <a:xfrm>
            <a:off x="2289175" y="1181100"/>
            <a:ext cx="3554095" cy="323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dirty="0">
                <a:solidFill>
                  <a:schemeClr val="accent4"/>
                </a:solidFill>
              </a:rPr>
              <a:t>4. </a:t>
            </a:r>
            <a:r>
              <a:rPr lang="ko-KR" altLang="en-US" sz="1500" b="1" dirty="0">
                <a:solidFill>
                  <a:schemeClr val="accent4"/>
                </a:solidFill>
              </a:rPr>
              <a:t>공지사항</a:t>
            </a:r>
            <a:endParaRPr sz="1500" b="1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5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5"/>
          <p:cNvSpPr txBox="1"/>
          <p:nvPr/>
        </p:nvSpPr>
        <p:spPr>
          <a:xfrm>
            <a:off x="1056350" y="2047650"/>
            <a:ext cx="6484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/>
              <a:t>개발자</a:t>
            </a:r>
            <a:r>
              <a:rPr lang="en-US" sz="1800" dirty="0"/>
              <a:t> : </a:t>
            </a:r>
            <a:r>
              <a:rPr lang="ko-KR" altLang="en-US" sz="1800" dirty="0"/>
              <a:t>이정훈</a:t>
            </a:r>
            <a:endParaRPr sz="1800" dirty="0"/>
          </a:p>
        </p:txBody>
      </p:sp>
      <p:sp>
        <p:nvSpPr>
          <p:cNvPr id="134" name="Google Shape;134;p5"/>
          <p:cNvSpPr/>
          <p:nvPr/>
        </p:nvSpPr>
        <p:spPr>
          <a:xfrm>
            <a:off x="668650" y="2170800"/>
            <a:ext cx="244800" cy="215400"/>
          </a:xfrm>
          <a:prstGeom prst="ellipse">
            <a:avLst/>
          </a:prstGeom>
          <a:noFill/>
          <a:ln w="1016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5"/>
          <p:cNvSpPr/>
          <p:nvPr/>
        </p:nvSpPr>
        <p:spPr>
          <a:xfrm>
            <a:off x="668650" y="2762000"/>
            <a:ext cx="244800" cy="215400"/>
          </a:xfrm>
          <a:prstGeom prst="ellipse">
            <a:avLst/>
          </a:prstGeom>
          <a:noFill/>
          <a:ln w="1016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5"/>
          <p:cNvSpPr txBox="1"/>
          <p:nvPr/>
        </p:nvSpPr>
        <p:spPr>
          <a:xfrm>
            <a:off x="1056350" y="2638850"/>
            <a:ext cx="6484200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/>
              <a:t>공통</a:t>
            </a:r>
            <a:r>
              <a:rPr lang="en-US" sz="1800" dirty="0"/>
              <a:t> </a:t>
            </a:r>
            <a:r>
              <a:rPr lang="en-US" sz="1800" dirty="0" err="1"/>
              <a:t>모듈</a:t>
            </a:r>
            <a:r>
              <a:rPr lang="en-US" sz="1800" dirty="0"/>
              <a:t> - </a:t>
            </a:r>
            <a:r>
              <a:rPr lang="en-US" sz="1800" dirty="0" err="1"/>
              <a:t>한글</a:t>
            </a:r>
            <a:r>
              <a:rPr lang="en-US" sz="1800" dirty="0"/>
              <a:t> </a:t>
            </a:r>
            <a:r>
              <a:rPr lang="en-US" sz="1800" dirty="0" err="1"/>
              <a:t>처리</a:t>
            </a:r>
            <a:endParaRPr lang="en-US"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/>
              <a:t>com.BookIng.util.filter.EncodingFilter</a:t>
            </a:r>
            <a:endParaRPr sz="1800" dirty="0"/>
          </a:p>
        </p:txBody>
      </p:sp>
      <p:sp>
        <p:nvSpPr>
          <p:cNvPr id="137" name="Google Shape;137;p5"/>
          <p:cNvSpPr/>
          <p:nvPr/>
        </p:nvSpPr>
        <p:spPr>
          <a:xfrm>
            <a:off x="648539" y="3430894"/>
            <a:ext cx="244800" cy="215400"/>
          </a:xfrm>
          <a:prstGeom prst="ellipse">
            <a:avLst/>
          </a:prstGeom>
          <a:noFill/>
          <a:ln w="1016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5"/>
          <p:cNvSpPr txBox="1"/>
          <p:nvPr/>
        </p:nvSpPr>
        <p:spPr>
          <a:xfrm>
            <a:off x="1056350" y="3337782"/>
            <a:ext cx="6030900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US" sz="1800" dirty="0" err="1"/>
              <a:t>개별</a:t>
            </a:r>
            <a:r>
              <a:rPr lang="en-US" sz="1800" dirty="0"/>
              <a:t> </a:t>
            </a:r>
            <a:r>
              <a:rPr lang="en-US" sz="1800" dirty="0" err="1"/>
              <a:t>모듈</a:t>
            </a:r>
            <a:r>
              <a:rPr lang="en-US" sz="1800" dirty="0"/>
              <a:t> – </a:t>
            </a:r>
            <a:r>
              <a:rPr lang="ko-KR" altLang="en-US" sz="1800" kern="1200" dirty="0">
                <a:solidFill>
                  <a:schemeClr val="tx1"/>
                </a:solidFill>
                <a:latin typeface="나눔스퀘어 Light (본문)" charset="0"/>
                <a:ea typeface="나눔스퀘어 Light" charset="0"/>
              </a:rPr>
              <a:t>멤버</a:t>
            </a:r>
            <a:r>
              <a:rPr lang="en-US" altLang="ko-KR" sz="1800" kern="1200" dirty="0">
                <a:solidFill>
                  <a:schemeClr val="tx1"/>
                </a:solidFill>
                <a:latin typeface="나눔스퀘어 Light (본문)" charset="0"/>
                <a:ea typeface="나눔스퀘어 Light" charset="0"/>
              </a:rPr>
              <a:t>- </a:t>
            </a:r>
            <a:r>
              <a:rPr lang="ko-KR" altLang="en-US" sz="1800" kern="1200" dirty="0">
                <a:solidFill>
                  <a:schemeClr val="tx1"/>
                </a:solidFill>
                <a:latin typeface="나눔스퀘어 Light (본문)" charset="0"/>
                <a:ea typeface="나눔스퀘어 Light" charset="0"/>
              </a:rPr>
              <a:t>리스트</a:t>
            </a:r>
            <a:r>
              <a:rPr lang="en-US" altLang="ko-KR" sz="1800" kern="1200" dirty="0">
                <a:solidFill>
                  <a:schemeClr val="tx1"/>
                </a:solidFill>
                <a:latin typeface="나눔스퀘어 Light (본문)" charset="0"/>
                <a:ea typeface="나눔스퀘어 Light" charset="0"/>
              </a:rPr>
              <a:t>, </a:t>
            </a:r>
            <a:r>
              <a:rPr lang="ko-KR" altLang="en-US" sz="1800" kern="1200" dirty="0">
                <a:solidFill>
                  <a:schemeClr val="tx1"/>
                </a:solidFill>
                <a:latin typeface="나눔스퀘어 Light (본문)" charset="0"/>
                <a:ea typeface="나눔스퀘어 Light" charset="0"/>
              </a:rPr>
              <a:t>등록</a:t>
            </a:r>
            <a:r>
              <a:rPr lang="en-US" altLang="ko-KR" sz="1800" kern="1200" dirty="0">
                <a:solidFill>
                  <a:schemeClr val="tx1"/>
                </a:solidFill>
                <a:latin typeface="나눔스퀘어 Light (본문)" charset="0"/>
                <a:ea typeface="나눔스퀘어 Light" charset="0"/>
              </a:rPr>
              <a:t>, </a:t>
            </a:r>
            <a:r>
              <a:rPr lang="ko-KR" altLang="en-US" sz="1800" kern="1200" dirty="0">
                <a:solidFill>
                  <a:schemeClr val="tx1"/>
                </a:solidFill>
                <a:latin typeface="나눔스퀘어 Light (본문)" charset="0"/>
                <a:ea typeface="나눔스퀘어 Light" charset="0"/>
              </a:rPr>
              <a:t>보기</a:t>
            </a:r>
            <a:r>
              <a:rPr lang="en-US" altLang="ko-KR" sz="1800" kern="1200" dirty="0">
                <a:solidFill>
                  <a:schemeClr val="tx1"/>
                </a:solidFill>
                <a:latin typeface="나눔스퀘어 Light (본문)" charset="0"/>
                <a:ea typeface="나눔스퀘어 Light" charset="0"/>
              </a:rPr>
              <a:t>, </a:t>
            </a:r>
            <a:r>
              <a:rPr lang="ko-KR" altLang="en-US" sz="1800" kern="1200" dirty="0">
                <a:solidFill>
                  <a:schemeClr val="tx1"/>
                </a:solidFill>
                <a:latin typeface="나눔스퀘어 Light (본문)" charset="0"/>
                <a:ea typeface="나눔스퀘어 Light" charset="0"/>
              </a:rPr>
              <a:t>수정</a:t>
            </a:r>
            <a:r>
              <a:rPr lang="en-US" altLang="ko-KR" sz="1800" kern="1200" dirty="0">
                <a:solidFill>
                  <a:schemeClr val="tx1"/>
                </a:solidFill>
                <a:latin typeface="나눔스퀘어 Light (본문)" charset="0"/>
                <a:ea typeface="나눔스퀘어 Light" charset="0"/>
              </a:rPr>
              <a:t>, </a:t>
            </a:r>
            <a:r>
              <a:rPr lang="ko-KR" altLang="en-US" sz="1800" kern="1200" dirty="0">
                <a:solidFill>
                  <a:schemeClr val="tx1"/>
                </a:solidFill>
                <a:latin typeface="나눔스퀘어 Light (본문)" charset="0"/>
                <a:ea typeface="나눔스퀘어 Light" charset="0"/>
              </a:rPr>
              <a:t>삭제</a:t>
            </a:r>
            <a:br>
              <a:rPr lang="en-US" altLang="ko-KR" sz="1800" kern="1200" dirty="0">
                <a:solidFill>
                  <a:schemeClr val="tx1"/>
                </a:solidFill>
                <a:latin typeface="나눔스퀘어 Light (본문)" charset="0"/>
                <a:ea typeface="나눔스퀘어 Light" charset="0"/>
              </a:rPr>
            </a:br>
            <a:r>
              <a:rPr lang="en-US" altLang="ko-KR" sz="1800" kern="1200" dirty="0">
                <a:solidFill>
                  <a:schemeClr val="tx1"/>
                </a:solidFill>
                <a:latin typeface="나눔스퀘어 Light (본문)" charset="0"/>
                <a:ea typeface="나눔스퀘어 Light" charset="0"/>
              </a:rPr>
              <a:t>	  - </a:t>
            </a:r>
            <a:r>
              <a:rPr lang="en-US" altLang="ko-KR" sz="1800" kern="1200" dirty="0" err="1">
                <a:solidFill>
                  <a:schemeClr val="tx1"/>
                </a:solidFill>
                <a:latin typeface="나눔스퀘어 Light (본문)" charset="0"/>
                <a:ea typeface="나눔스퀘어 Light" charset="0"/>
              </a:rPr>
              <a:t>Sitemesh</a:t>
            </a:r>
            <a:endParaRPr lang="ko-KR" altLang="en-US" sz="1800" kern="1200" dirty="0">
              <a:solidFill>
                <a:schemeClr val="tx1"/>
              </a:solidFill>
              <a:latin typeface="나눔스퀘어 Light (본문)" charset="0"/>
              <a:ea typeface="나눔스퀘어 Light" charset="0"/>
            </a:endParaRPr>
          </a:p>
        </p:txBody>
      </p:sp>
      <p:sp>
        <p:nvSpPr>
          <p:cNvPr id="139" name="Google Shape;139;p5"/>
          <p:cNvSpPr txBox="1"/>
          <p:nvPr/>
        </p:nvSpPr>
        <p:spPr>
          <a:xfrm>
            <a:off x="668650" y="3878316"/>
            <a:ext cx="6207900" cy="26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&gt;&gt; </a:t>
            </a:r>
            <a:r>
              <a:rPr lang="en-US" sz="1800" dirty="0" err="1"/>
              <a:t>데이터</a:t>
            </a:r>
            <a:r>
              <a:rPr lang="en-US" sz="1800" dirty="0"/>
              <a:t> </a:t>
            </a:r>
            <a:r>
              <a:rPr lang="en-US" sz="1800" dirty="0" err="1"/>
              <a:t>처리</a:t>
            </a:r>
            <a:r>
              <a:rPr lang="en-US" sz="1800" dirty="0"/>
              <a:t> </a:t>
            </a:r>
            <a:r>
              <a:rPr lang="en-US" sz="1800" dirty="0" err="1"/>
              <a:t>객체</a:t>
            </a: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/>
              <a:t>com.BookIng.qna.service.memberListServcie</a:t>
            </a:r>
            <a:endParaRPr sz="1800" dirty="0"/>
          </a:p>
          <a:p>
            <a:pPr lvl="0"/>
            <a:r>
              <a:rPr lang="en-US" sz="1800" dirty="0" err="1">
                <a:solidFill>
                  <a:schemeClr val="dk1"/>
                </a:solidFill>
              </a:rPr>
              <a:t>com.BookIng.qna.service.</a:t>
            </a:r>
            <a:r>
              <a:rPr lang="en-US" altLang="ko-KR" sz="1800" dirty="0" err="1"/>
              <a:t>member</a:t>
            </a:r>
            <a:r>
              <a:rPr lang="en-US" sz="1800" dirty="0" err="1">
                <a:solidFill>
                  <a:schemeClr val="dk1"/>
                </a:solidFill>
              </a:rPr>
              <a:t>ViewServcie</a:t>
            </a:r>
            <a:endParaRPr sz="1800" dirty="0">
              <a:solidFill>
                <a:schemeClr val="dk1"/>
              </a:solidFill>
            </a:endParaRPr>
          </a:p>
          <a:p>
            <a:pPr lvl="0"/>
            <a:r>
              <a:rPr lang="en-US" sz="1800" dirty="0" err="1">
                <a:solidFill>
                  <a:schemeClr val="dk1"/>
                </a:solidFill>
              </a:rPr>
              <a:t>com.BookIng.qna.service.</a:t>
            </a:r>
            <a:r>
              <a:rPr lang="en-US" altLang="ko-KR" sz="1800" dirty="0" err="1"/>
              <a:t>member</a:t>
            </a:r>
            <a:r>
              <a:rPr lang="en-US" sz="1800" dirty="0" err="1">
                <a:solidFill>
                  <a:schemeClr val="dk1"/>
                </a:solidFill>
              </a:rPr>
              <a:t>WriteServcie</a:t>
            </a:r>
            <a:endParaRPr sz="1800" dirty="0">
              <a:solidFill>
                <a:schemeClr val="dk1"/>
              </a:solidFill>
            </a:endParaRPr>
          </a:p>
          <a:p>
            <a:pPr lvl="0"/>
            <a:r>
              <a:rPr lang="en-US" sz="1800" dirty="0" err="1">
                <a:solidFill>
                  <a:schemeClr val="dk1"/>
                </a:solidFill>
              </a:rPr>
              <a:t>com.BookIng.qna.service.</a:t>
            </a:r>
            <a:r>
              <a:rPr lang="en-US" altLang="ko-KR" sz="1800" dirty="0" err="1"/>
              <a:t>member</a:t>
            </a:r>
            <a:r>
              <a:rPr lang="en-US" sz="1800" dirty="0" err="1">
                <a:solidFill>
                  <a:schemeClr val="dk1"/>
                </a:solidFill>
              </a:rPr>
              <a:t>UpdateServcie</a:t>
            </a:r>
            <a:endParaRPr sz="18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chemeClr val="dk1"/>
                </a:solidFill>
              </a:rPr>
              <a:t>com.BookIng.qna.service.member</a:t>
            </a:r>
            <a:r>
              <a:rPr lang="en-US" sz="1800" dirty="0">
                <a:solidFill>
                  <a:schemeClr val="dk1"/>
                </a:solidFill>
              </a:rPr>
              <a:t> </a:t>
            </a:r>
            <a:r>
              <a:rPr lang="en-US" sz="1800" dirty="0" err="1">
                <a:solidFill>
                  <a:schemeClr val="dk1"/>
                </a:solidFill>
              </a:rPr>
              <a:t>DeleteServcie</a:t>
            </a:r>
            <a:endParaRPr sz="18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</a:rPr>
              <a:t>&gt;&gt; DB </a:t>
            </a:r>
            <a:r>
              <a:rPr lang="en-US" sz="1800" dirty="0" err="1">
                <a:solidFill>
                  <a:schemeClr val="dk1"/>
                </a:solidFill>
              </a:rPr>
              <a:t>처리</a:t>
            </a:r>
            <a:r>
              <a:rPr lang="en-US" sz="1800" dirty="0">
                <a:solidFill>
                  <a:schemeClr val="dk1"/>
                </a:solidFill>
              </a:rPr>
              <a:t> </a:t>
            </a:r>
            <a:r>
              <a:rPr lang="en-US" sz="1800" dirty="0" err="1">
                <a:solidFill>
                  <a:schemeClr val="dk1"/>
                </a:solidFill>
              </a:rPr>
              <a:t>객체</a:t>
            </a:r>
            <a:endParaRPr sz="18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 err="1">
                <a:solidFill>
                  <a:schemeClr val="dk1"/>
                </a:solidFill>
              </a:rPr>
              <a:t>com.BooKing.qna.dao.memberDao</a:t>
            </a:r>
            <a:endParaRPr sz="1800" dirty="0">
              <a:solidFill>
                <a:schemeClr val="dk1"/>
              </a:solidFill>
            </a:endParaRPr>
          </a:p>
        </p:txBody>
      </p:sp>
      <p:sp>
        <p:nvSpPr>
          <p:cNvPr id="13" name="Google Shape;139;p5"/>
          <p:cNvSpPr txBox="1"/>
          <p:nvPr/>
        </p:nvSpPr>
        <p:spPr>
          <a:xfrm>
            <a:off x="6231779" y="2268646"/>
            <a:ext cx="6207900" cy="4062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n-US" altLang="ko-KR" sz="1800" dirty="0"/>
              <a:t>&gt;&gt; </a:t>
            </a:r>
            <a:r>
              <a:rPr lang="ko-KR" altLang="en-US" sz="1800" dirty="0"/>
              <a:t>화면</a:t>
            </a:r>
          </a:p>
          <a:p>
            <a:r>
              <a:rPr lang="en-US" altLang="ko-KR" sz="1800" dirty="0" err="1"/>
              <a:t>BookIng</a:t>
            </a:r>
            <a:r>
              <a:rPr lang="en-US" altLang="ko-KR" sz="1800" dirty="0"/>
              <a:t>/</a:t>
            </a:r>
            <a:r>
              <a:rPr lang="en-US" altLang="ko-KR" sz="1800" dirty="0" err="1"/>
              <a:t>src</a:t>
            </a:r>
            <a:r>
              <a:rPr lang="en-US" altLang="ko-KR" sz="1800" dirty="0"/>
              <a:t>/main/</a:t>
            </a:r>
            <a:r>
              <a:rPr lang="en-US" altLang="ko-KR" sz="1800" dirty="0" err="1"/>
              <a:t>webapp</a:t>
            </a:r>
            <a:r>
              <a:rPr lang="en-US" altLang="ko-KR" sz="1800" dirty="0"/>
              <a:t>/member/</a:t>
            </a:r>
            <a:r>
              <a:rPr lang="en-US" altLang="ko-KR" sz="1800" dirty="0" err="1"/>
              <a:t>changePhoto.jsp</a:t>
            </a:r>
            <a:br>
              <a:rPr lang="en-US" altLang="ko-KR" sz="1800" dirty="0"/>
            </a:br>
            <a:r>
              <a:rPr lang="en-US" altLang="ko-KR" sz="1800" dirty="0" err="1"/>
              <a:t>BookIng</a:t>
            </a:r>
            <a:r>
              <a:rPr lang="en-US" altLang="ko-KR" sz="1800" dirty="0"/>
              <a:t>/</a:t>
            </a:r>
            <a:r>
              <a:rPr lang="en-US" altLang="ko-KR" sz="1800" dirty="0" err="1"/>
              <a:t>src</a:t>
            </a:r>
            <a:r>
              <a:rPr lang="en-US" altLang="ko-KR" sz="1800" dirty="0"/>
              <a:t>/main/</a:t>
            </a:r>
            <a:r>
              <a:rPr lang="en-US" altLang="ko-KR" sz="1800" dirty="0" err="1"/>
              <a:t>webapp</a:t>
            </a:r>
            <a:r>
              <a:rPr lang="en-US" altLang="ko-KR" sz="1800" dirty="0"/>
              <a:t>/member/</a:t>
            </a:r>
            <a:r>
              <a:rPr lang="en-US" altLang="ko-KR" sz="1800" dirty="0" err="1"/>
              <a:t>grade.jsp</a:t>
            </a:r>
            <a:br>
              <a:rPr lang="en-US" altLang="ko-KR" sz="1800" dirty="0"/>
            </a:br>
            <a:r>
              <a:rPr lang="en-US" altLang="ko-KR" sz="1800" dirty="0" err="1"/>
              <a:t>BookIng</a:t>
            </a:r>
            <a:r>
              <a:rPr lang="en-US" altLang="ko-KR" sz="1800" dirty="0"/>
              <a:t>/</a:t>
            </a:r>
            <a:r>
              <a:rPr lang="en-US" altLang="ko-KR" sz="1800" dirty="0" err="1"/>
              <a:t>src</a:t>
            </a:r>
            <a:r>
              <a:rPr lang="en-US" altLang="ko-KR" sz="1800" dirty="0"/>
              <a:t>/main/</a:t>
            </a:r>
            <a:r>
              <a:rPr lang="en-US" altLang="ko-KR" sz="1800" dirty="0" err="1"/>
              <a:t>webapp</a:t>
            </a:r>
            <a:r>
              <a:rPr lang="en-US" altLang="ko-KR" sz="1800" dirty="0"/>
              <a:t>/member/</a:t>
            </a:r>
            <a:r>
              <a:rPr lang="en-US" altLang="ko-KR" sz="1800" dirty="0" err="1"/>
              <a:t>gradeForm.jsp</a:t>
            </a:r>
            <a:endParaRPr lang="en-US" altLang="ko-KR" sz="1800" dirty="0"/>
          </a:p>
          <a:p>
            <a:pPr lvl="0"/>
            <a:r>
              <a:rPr lang="en-US" altLang="ko-KR" sz="1800" dirty="0" err="1"/>
              <a:t>BookIng</a:t>
            </a:r>
            <a:r>
              <a:rPr lang="en-US" altLang="ko-KR" sz="1800" dirty="0"/>
              <a:t>/</a:t>
            </a:r>
            <a:r>
              <a:rPr lang="en-US" altLang="ko-KR" sz="1800" dirty="0" err="1"/>
              <a:t>src</a:t>
            </a:r>
            <a:r>
              <a:rPr lang="en-US" altLang="ko-KR" sz="1800" dirty="0"/>
              <a:t>/main/</a:t>
            </a:r>
            <a:r>
              <a:rPr lang="en-US" altLang="ko-KR" sz="1800" dirty="0" err="1"/>
              <a:t>webapp</a:t>
            </a:r>
            <a:r>
              <a:rPr lang="en-US" altLang="ko-KR" sz="1800" dirty="0"/>
              <a:t>/member/</a:t>
            </a:r>
            <a:r>
              <a:rPr lang="en-US" altLang="ko-KR" sz="1800" dirty="0" err="1"/>
              <a:t>login.jsp</a:t>
            </a:r>
            <a:br>
              <a:rPr lang="en-US" altLang="ko-KR" sz="1800" dirty="0"/>
            </a:br>
            <a:r>
              <a:rPr lang="en-US" altLang="ko-KR" sz="1800" dirty="0" err="1"/>
              <a:t>BookIng</a:t>
            </a:r>
            <a:r>
              <a:rPr lang="en-US" altLang="ko-KR" sz="1800" dirty="0"/>
              <a:t>/</a:t>
            </a:r>
            <a:r>
              <a:rPr lang="en-US" altLang="ko-KR" sz="1800" dirty="0" err="1"/>
              <a:t>src</a:t>
            </a:r>
            <a:r>
              <a:rPr lang="en-US" altLang="ko-KR" sz="1800" dirty="0"/>
              <a:t>/main/</a:t>
            </a:r>
            <a:r>
              <a:rPr lang="en-US" altLang="ko-KR" sz="1800" dirty="0" err="1"/>
              <a:t>webapp</a:t>
            </a:r>
            <a:r>
              <a:rPr lang="en-US" altLang="ko-KR" sz="1800" dirty="0"/>
              <a:t>/member/</a:t>
            </a:r>
            <a:r>
              <a:rPr lang="en-US" altLang="ko-KR" sz="1800" dirty="0" err="1"/>
              <a:t>logout.jsp</a:t>
            </a:r>
            <a:br>
              <a:rPr lang="en-US" altLang="ko-KR" sz="1800" dirty="0"/>
            </a:br>
            <a:r>
              <a:rPr lang="en-US" altLang="ko-KR" sz="1800" dirty="0" err="1"/>
              <a:t>BookIng</a:t>
            </a:r>
            <a:r>
              <a:rPr lang="en-US" altLang="ko-KR" sz="1800" dirty="0"/>
              <a:t>/</a:t>
            </a:r>
            <a:r>
              <a:rPr lang="en-US" altLang="ko-KR" sz="1800" dirty="0" err="1"/>
              <a:t>src</a:t>
            </a:r>
            <a:r>
              <a:rPr lang="en-US" altLang="ko-KR" sz="1800" dirty="0"/>
              <a:t>/main/</a:t>
            </a:r>
            <a:r>
              <a:rPr lang="en-US" altLang="ko-KR" sz="1800" dirty="0" err="1"/>
              <a:t>webapp</a:t>
            </a:r>
            <a:r>
              <a:rPr lang="en-US" altLang="ko-KR" sz="1800" dirty="0"/>
              <a:t>/member/</a:t>
            </a:r>
            <a:r>
              <a:rPr lang="en-US" altLang="ko-KR" sz="1800" dirty="0" err="1"/>
              <a:t>loginFormjsp</a:t>
            </a:r>
            <a:br>
              <a:rPr lang="en-US" altLang="ko-KR" sz="1800" dirty="0"/>
            </a:br>
            <a:r>
              <a:rPr lang="en-US" altLang="ko-KR" sz="1800" dirty="0" err="1"/>
              <a:t>BookIng</a:t>
            </a:r>
            <a:r>
              <a:rPr lang="en-US" altLang="ko-KR" sz="1800" dirty="0"/>
              <a:t>/</a:t>
            </a:r>
            <a:r>
              <a:rPr lang="en-US" altLang="ko-KR" sz="1800" dirty="0" err="1"/>
              <a:t>src</a:t>
            </a:r>
            <a:r>
              <a:rPr lang="en-US" altLang="ko-KR" sz="1800" dirty="0"/>
              <a:t>/main/</a:t>
            </a:r>
            <a:r>
              <a:rPr lang="en-US" altLang="ko-KR" sz="1800" dirty="0" err="1"/>
              <a:t>webapp</a:t>
            </a:r>
            <a:r>
              <a:rPr lang="en-US" altLang="ko-KR" sz="1800" dirty="0"/>
              <a:t>/member/</a:t>
            </a:r>
            <a:r>
              <a:rPr lang="en-US" altLang="ko-KR" sz="1800" dirty="0" err="1"/>
              <a:t>list.jsp</a:t>
            </a:r>
            <a:endParaRPr lang="en-US" altLang="ko-KR" sz="1800" dirty="0"/>
          </a:p>
          <a:p>
            <a:pPr lvl="0"/>
            <a:r>
              <a:rPr lang="en-US" altLang="ko-KR" sz="1800" dirty="0" err="1"/>
              <a:t>BookIng</a:t>
            </a:r>
            <a:r>
              <a:rPr lang="en-US" altLang="ko-KR" sz="1800" dirty="0"/>
              <a:t>/</a:t>
            </a:r>
            <a:r>
              <a:rPr lang="en-US" altLang="ko-KR" sz="1800" dirty="0" err="1"/>
              <a:t>src</a:t>
            </a:r>
            <a:r>
              <a:rPr lang="en-US" altLang="ko-KR" sz="1800" dirty="0"/>
              <a:t>/main/</a:t>
            </a:r>
            <a:r>
              <a:rPr lang="en-US" altLang="ko-KR" sz="1800" dirty="0" err="1"/>
              <a:t>webapp</a:t>
            </a:r>
            <a:r>
              <a:rPr lang="en-US" altLang="ko-KR" sz="1800" dirty="0"/>
              <a:t>/member/</a:t>
            </a:r>
            <a:r>
              <a:rPr lang="en-US" altLang="ko-KR" sz="1800" dirty="0" err="1"/>
              <a:t>view.jsp</a:t>
            </a:r>
            <a:endParaRPr lang="en-US" altLang="ko-KR" sz="1800" dirty="0"/>
          </a:p>
          <a:p>
            <a:pPr lvl="0"/>
            <a:r>
              <a:rPr lang="en-US" altLang="ko-KR" sz="1800" dirty="0" err="1">
                <a:solidFill>
                  <a:schemeClr val="dk1"/>
                </a:solidFill>
              </a:rPr>
              <a:t>BookIng</a:t>
            </a:r>
            <a:r>
              <a:rPr lang="en-US" altLang="ko-KR" sz="1800" dirty="0">
                <a:solidFill>
                  <a:schemeClr val="dk1"/>
                </a:solidFill>
              </a:rPr>
              <a:t>/</a:t>
            </a:r>
            <a:r>
              <a:rPr lang="en-US" altLang="ko-KR" sz="1800" dirty="0" err="1">
                <a:solidFill>
                  <a:schemeClr val="dk1"/>
                </a:solidFill>
              </a:rPr>
              <a:t>src</a:t>
            </a:r>
            <a:r>
              <a:rPr lang="en-US" altLang="ko-KR" sz="1800" dirty="0">
                <a:solidFill>
                  <a:schemeClr val="dk1"/>
                </a:solidFill>
              </a:rPr>
              <a:t>/main/</a:t>
            </a:r>
            <a:r>
              <a:rPr lang="en-US" altLang="ko-KR" sz="1800" dirty="0" err="1">
                <a:solidFill>
                  <a:schemeClr val="dk1"/>
                </a:solidFill>
              </a:rPr>
              <a:t>webapp</a:t>
            </a:r>
            <a:r>
              <a:rPr lang="en-US" altLang="ko-KR" sz="1800" dirty="0">
                <a:solidFill>
                  <a:schemeClr val="dk1"/>
                </a:solidFill>
              </a:rPr>
              <a:t>/</a:t>
            </a:r>
            <a:r>
              <a:rPr lang="en-US" altLang="ko-KR" sz="1800" dirty="0"/>
              <a:t>member</a:t>
            </a:r>
            <a:r>
              <a:rPr lang="en-US" altLang="ko-KR" sz="1800" dirty="0">
                <a:solidFill>
                  <a:schemeClr val="dk1"/>
                </a:solidFill>
              </a:rPr>
              <a:t>/</a:t>
            </a:r>
            <a:r>
              <a:rPr lang="en-US" altLang="ko-KR" sz="1800" dirty="0" err="1">
                <a:solidFill>
                  <a:schemeClr val="dk1"/>
                </a:solidFill>
              </a:rPr>
              <a:t>writeForm.jsp</a:t>
            </a:r>
            <a:endParaRPr lang="en-US" altLang="ko-KR" sz="1800" dirty="0">
              <a:solidFill>
                <a:schemeClr val="dk1"/>
              </a:solidFill>
            </a:endParaRPr>
          </a:p>
          <a:p>
            <a:pPr lvl="0"/>
            <a:r>
              <a:rPr lang="en-US" altLang="ko-KR" sz="1800" dirty="0" err="1">
                <a:solidFill>
                  <a:schemeClr val="dk1"/>
                </a:solidFill>
              </a:rPr>
              <a:t>BookIng</a:t>
            </a:r>
            <a:r>
              <a:rPr lang="en-US" altLang="ko-KR" sz="1800" dirty="0">
                <a:solidFill>
                  <a:schemeClr val="dk1"/>
                </a:solidFill>
              </a:rPr>
              <a:t>/</a:t>
            </a:r>
            <a:r>
              <a:rPr lang="en-US" altLang="ko-KR" sz="1800" dirty="0" err="1">
                <a:solidFill>
                  <a:schemeClr val="dk1"/>
                </a:solidFill>
              </a:rPr>
              <a:t>src</a:t>
            </a:r>
            <a:r>
              <a:rPr lang="en-US" altLang="ko-KR" sz="1800" dirty="0">
                <a:solidFill>
                  <a:schemeClr val="dk1"/>
                </a:solidFill>
              </a:rPr>
              <a:t>/main/</a:t>
            </a:r>
            <a:r>
              <a:rPr lang="en-US" altLang="ko-KR" sz="1800" dirty="0" err="1">
                <a:solidFill>
                  <a:schemeClr val="dk1"/>
                </a:solidFill>
              </a:rPr>
              <a:t>webapp</a:t>
            </a:r>
            <a:r>
              <a:rPr lang="en-US" altLang="ko-KR" sz="1800" dirty="0">
                <a:solidFill>
                  <a:schemeClr val="dk1"/>
                </a:solidFill>
              </a:rPr>
              <a:t>/</a:t>
            </a:r>
            <a:r>
              <a:rPr lang="en-US" altLang="ko-KR" sz="1800" dirty="0"/>
              <a:t>member</a:t>
            </a:r>
            <a:r>
              <a:rPr lang="en-US" altLang="ko-KR" sz="1800" dirty="0">
                <a:solidFill>
                  <a:schemeClr val="dk1"/>
                </a:solidFill>
              </a:rPr>
              <a:t>/</a:t>
            </a:r>
            <a:r>
              <a:rPr lang="en-US" altLang="ko-KR" sz="1800" dirty="0" err="1">
                <a:solidFill>
                  <a:schemeClr val="dk1"/>
                </a:solidFill>
              </a:rPr>
              <a:t>write.jsp</a:t>
            </a:r>
            <a:endParaRPr lang="en-US" altLang="ko-KR" sz="1800" dirty="0">
              <a:solidFill>
                <a:schemeClr val="dk1"/>
              </a:solidFill>
            </a:endParaRPr>
          </a:p>
          <a:p>
            <a:pPr lvl="0"/>
            <a:r>
              <a:rPr lang="en-US" altLang="ko-KR" sz="1800" dirty="0" err="1">
                <a:solidFill>
                  <a:schemeClr val="dk1"/>
                </a:solidFill>
              </a:rPr>
              <a:t>BookIng</a:t>
            </a:r>
            <a:r>
              <a:rPr lang="en-US" altLang="ko-KR" sz="1800" dirty="0">
                <a:solidFill>
                  <a:schemeClr val="dk1"/>
                </a:solidFill>
              </a:rPr>
              <a:t>/</a:t>
            </a:r>
            <a:r>
              <a:rPr lang="en-US" altLang="ko-KR" sz="1800" dirty="0" err="1">
                <a:solidFill>
                  <a:schemeClr val="dk1"/>
                </a:solidFill>
              </a:rPr>
              <a:t>src</a:t>
            </a:r>
            <a:r>
              <a:rPr lang="en-US" altLang="ko-KR" sz="1800" dirty="0">
                <a:solidFill>
                  <a:schemeClr val="dk1"/>
                </a:solidFill>
              </a:rPr>
              <a:t>/main/</a:t>
            </a:r>
            <a:r>
              <a:rPr lang="en-US" altLang="ko-KR" sz="1800" dirty="0" err="1">
                <a:solidFill>
                  <a:schemeClr val="dk1"/>
                </a:solidFill>
              </a:rPr>
              <a:t>webapp</a:t>
            </a:r>
            <a:r>
              <a:rPr lang="en-US" altLang="ko-KR" sz="1800" dirty="0">
                <a:solidFill>
                  <a:schemeClr val="dk1"/>
                </a:solidFill>
              </a:rPr>
              <a:t>/</a:t>
            </a:r>
            <a:r>
              <a:rPr lang="en-US" altLang="ko-KR" sz="1800" dirty="0"/>
              <a:t>member</a:t>
            </a:r>
            <a:r>
              <a:rPr lang="en-US" altLang="ko-KR" sz="1800" dirty="0">
                <a:solidFill>
                  <a:schemeClr val="dk1"/>
                </a:solidFill>
              </a:rPr>
              <a:t>/</a:t>
            </a:r>
            <a:r>
              <a:rPr lang="en-US" altLang="ko-KR" sz="1800" dirty="0" err="1">
                <a:solidFill>
                  <a:schemeClr val="dk1"/>
                </a:solidFill>
              </a:rPr>
              <a:t>updateForm.jsp</a:t>
            </a:r>
            <a:endParaRPr lang="en-US" altLang="ko-KR" sz="1800" dirty="0">
              <a:solidFill>
                <a:schemeClr val="dk1"/>
              </a:solidFill>
            </a:endParaRPr>
          </a:p>
          <a:p>
            <a:pPr lvl="0"/>
            <a:r>
              <a:rPr lang="en-US" altLang="ko-KR" sz="1800" dirty="0" err="1">
                <a:solidFill>
                  <a:schemeClr val="dk1"/>
                </a:solidFill>
              </a:rPr>
              <a:t>BookIng</a:t>
            </a:r>
            <a:r>
              <a:rPr lang="en-US" altLang="ko-KR" sz="1800" dirty="0">
                <a:solidFill>
                  <a:schemeClr val="dk1"/>
                </a:solidFill>
              </a:rPr>
              <a:t>/</a:t>
            </a:r>
            <a:r>
              <a:rPr lang="en-US" altLang="ko-KR" sz="1800" dirty="0" err="1">
                <a:solidFill>
                  <a:schemeClr val="dk1"/>
                </a:solidFill>
              </a:rPr>
              <a:t>src</a:t>
            </a:r>
            <a:r>
              <a:rPr lang="en-US" altLang="ko-KR" sz="1800" dirty="0">
                <a:solidFill>
                  <a:schemeClr val="dk1"/>
                </a:solidFill>
              </a:rPr>
              <a:t>/main/</a:t>
            </a:r>
            <a:r>
              <a:rPr lang="en-US" altLang="ko-KR" sz="1800" dirty="0" err="1">
                <a:solidFill>
                  <a:schemeClr val="dk1"/>
                </a:solidFill>
              </a:rPr>
              <a:t>webapp</a:t>
            </a:r>
            <a:r>
              <a:rPr lang="en-US" altLang="ko-KR" sz="1800" dirty="0">
                <a:solidFill>
                  <a:schemeClr val="dk1"/>
                </a:solidFill>
              </a:rPr>
              <a:t>/</a:t>
            </a:r>
            <a:r>
              <a:rPr lang="en-US" altLang="ko-KR" sz="1800" dirty="0"/>
              <a:t>member</a:t>
            </a:r>
            <a:r>
              <a:rPr lang="en-US" altLang="ko-KR" sz="1800" dirty="0">
                <a:solidFill>
                  <a:schemeClr val="dk1"/>
                </a:solidFill>
              </a:rPr>
              <a:t>/</a:t>
            </a:r>
            <a:r>
              <a:rPr lang="en-US" altLang="ko-KR" sz="1800" dirty="0" err="1">
                <a:solidFill>
                  <a:schemeClr val="dk1"/>
                </a:solidFill>
              </a:rPr>
              <a:t>update.jsp</a:t>
            </a:r>
            <a:endParaRPr lang="en-US" altLang="ko-KR" sz="1800" dirty="0">
              <a:solidFill>
                <a:schemeClr val="dk1"/>
              </a:solidFill>
            </a:endParaRPr>
          </a:p>
          <a:p>
            <a:pPr lvl="0"/>
            <a:r>
              <a:rPr lang="en-US" altLang="ko-KR" sz="1800" dirty="0" err="1">
                <a:solidFill>
                  <a:schemeClr val="dk1"/>
                </a:solidFill>
              </a:rPr>
              <a:t>BookIng</a:t>
            </a:r>
            <a:r>
              <a:rPr lang="en-US" altLang="ko-KR" sz="1800" dirty="0">
                <a:solidFill>
                  <a:schemeClr val="dk1"/>
                </a:solidFill>
              </a:rPr>
              <a:t>/</a:t>
            </a:r>
            <a:r>
              <a:rPr lang="en-US" altLang="ko-KR" sz="1800" dirty="0" err="1">
                <a:solidFill>
                  <a:schemeClr val="dk1"/>
                </a:solidFill>
              </a:rPr>
              <a:t>src</a:t>
            </a:r>
            <a:r>
              <a:rPr lang="en-US" altLang="ko-KR" sz="1800" dirty="0">
                <a:solidFill>
                  <a:schemeClr val="dk1"/>
                </a:solidFill>
              </a:rPr>
              <a:t>/main/</a:t>
            </a:r>
            <a:r>
              <a:rPr lang="en-US" altLang="ko-KR" sz="1800" dirty="0" err="1">
                <a:solidFill>
                  <a:schemeClr val="dk1"/>
                </a:solidFill>
              </a:rPr>
              <a:t>webapp</a:t>
            </a:r>
            <a:r>
              <a:rPr lang="en-US" altLang="ko-KR" sz="1800" dirty="0">
                <a:solidFill>
                  <a:schemeClr val="dk1"/>
                </a:solidFill>
              </a:rPr>
              <a:t>/</a:t>
            </a:r>
            <a:r>
              <a:rPr lang="en-US" altLang="ko-KR" sz="1800" dirty="0"/>
              <a:t>member</a:t>
            </a:r>
            <a:r>
              <a:rPr lang="en-US" altLang="ko-KR" sz="1800" dirty="0">
                <a:solidFill>
                  <a:schemeClr val="dk1"/>
                </a:solidFill>
              </a:rPr>
              <a:t>/</a:t>
            </a:r>
            <a:r>
              <a:rPr lang="en-US" altLang="ko-KR" sz="1800" dirty="0" err="1">
                <a:solidFill>
                  <a:schemeClr val="dk1"/>
                </a:solidFill>
              </a:rPr>
              <a:t>delete.jsp</a:t>
            </a:r>
            <a:endParaRPr sz="1800" dirty="0">
              <a:solidFill>
                <a:schemeClr val="dk1"/>
              </a:solidFill>
            </a:endParaRPr>
          </a:p>
        </p:txBody>
      </p:sp>
      <p:sp>
        <p:nvSpPr>
          <p:cNvPr id="14" name="Rect 0">
            <a:extLst>
              <a:ext uri="{FF2B5EF4-FFF2-40B4-BE49-F238E27FC236}">
                <a16:creationId xmlns:a16="http://schemas.microsoft.com/office/drawing/2014/main" id="{29EF5E19-1462-47B1-AE86-7021304ABBE1}"/>
              </a:ext>
            </a:extLst>
          </p:cNvPr>
          <p:cNvSpPr txBox="1">
            <a:spLocks/>
          </p:cNvSpPr>
          <p:nvPr/>
        </p:nvSpPr>
        <p:spPr>
          <a:xfrm>
            <a:off x="1608455" y="652145"/>
            <a:ext cx="627380" cy="58547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r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3200" b="1">
                <a:solidFill>
                  <a:schemeClr val="accent4"/>
                </a:solidFill>
              </a:rPr>
              <a:t>-</a:t>
            </a:r>
            <a:endParaRPr lang="ko-KR" altLang="en-US" sz="3200" b="1">
              <a:solidFill>
                <a:schemeClr val="accent4"/>
              </a:solidFill>
            </a:endParaRPr>
          </a:p>
        </p:txBody>
      </p:sp>
      <p:cxnSp>
        <p:nvCxnSpPr>
          <p:cNvPr id="15" name="Rect 0">
            <a:extLst>
              <a:ext uri="{FF2B5EF4-FFF2-40B4-BE49-F238E27FC236}">
                <a16:creationId xmlns:a16="http://schemas.microsoft.com/office/drawing/2014/main" id="{94B141EA-E9CB-4DE1-AE7C-8A45F995F522}"/>
              </a:ext>
            </a:extLst>
          </p:cNvPr>
          <p:cNvCxnSpPr/>
          <p:nvPr/>
        </p:nvCxnSpPr>
        <p:spPr>
          <a:xfrm>
            <a:off x="139700" y="491490"/>
            <a:ext cx="1994535" cy="635"/>
          </a:xfrm>
          <a:prstGeom prst="straightConnector1">
            <a:avLst/>
          </a:prstGeom>
          <a:noFill/>
          <a:ln w="9525" cap="flat" cmpd="sng">
            <a:solidFill>
              <a:schemeClr val="accent4">
                <a:alpha val="100000"/>
              </a:schemeClr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 0">
            <a:extLst>
              <a:ext uri="{FF2B5EF4-FFF2-40B4-BE49-F238E27FC236}">
                <a16:creationId xmlns:a16="http://schemas.microsoft.com/office/drawing/2014/main" id="{0812E9FA-6151-4F23-9327-408E1D00ADD4}"/>
              </a:ext>
            </a:extLst>
          </p:cNvPr>
          <p:cNvSpPr txBox="1">
            <a:spLocks/>
          </p:cNvSpPr>
          <p:nvPr/>
        </p:nvSpPr>
        <p:spPr>
          <a:xfrm>
            <a:off x="1608455" y="652145"/>
            <a:ext cx="627380" cy="58547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r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3200" b="1">
                <a:solidFill>
                  <a:schemeClr val="accent4"/>
                </a:solidFill>
                <a:latin typeface="Arial" charset="0"/>
                <a:ea typeface="Arial" charset="0"/>
                <a:cs typeface="Arial" charset="0"/>
              </a:rPr>
              <a:t>-</a:t>
            </a:r>
            <a:endParaRPr lang="ko-KR" altLang="en-US" sz="3200" b="1">
              <a:solidFill>
                <a:schemeClr val="accent4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7" name="Rect 0">
            <a:extLst>
              <a:ext uri="{FF2B5EF4-FFF2-40B4-BE49-F238E27FC236}">
                <a16:creationId xmlns:a16="http://schemas.microsoft.com/office/drawing/2014/main" id="{D0817EDC-0C72-46CB-A7BA-DF78ACCE0444}"/>
              </a:ext>
            </a:extLst>
          </p:cNvPr>
          <p:cNvSpPr txBox="1">
            <a:spLocks/>
          </p:cNvSpPr>
          <p:nvPr/>
        </p:nvSpPr>
        <p:spPr>
          <a:xfrm>
            <a:off x="2263775" y="645160"/>
            <a:ext cx="3583940" cy="55435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3000">
                <a:solidFill>
                  <a:schemeClr val="accent4"/>
                </a:solidFill>
              </a:rPr>
              <a:t>개발 내용</a:t>
            </a:r>
            <a:r>
              <a:rPr lang="en-US" sz="3000">
                <a:solidFill>
                  <a:schemeClr val="accent4"/>
                </a:solidFill>
                <a:latin typeface="Arial" charset="0"/>
                <a:ea typeface="Arial" charset="0"/>
                <a:cs typeface="Arial" charset="0"/>
              </a:rPr>
              <a:t>  </a:t>
            </a:r>
            <a:endParaRPr lang="ko-KR" altLang="en-US" sz="3000">
              <a:solidFill>
                <a:schemeClr val="accent4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8" name="Rect 0">
            <a:extLst>
              <a:ext uri="{FF2B5EF4-FFF2-40B4-BE49-F238E27FC236}">
                <a16:creationId xmlns:a16="http://schemas.microsoft.com/office/drawing/2014/main" id="{1F014743-E428-4095-8A73-1B6663FAD8DB}"/>
              </a:ext>
            </a:extLst>
          </p:cNvPr>
          <p:cNvSpPr txBox="1">
            <a:spLocks/>
          </p:cNvSpPr>
          <p:nvPr/>
        </p:nvSpPr>
        <p:spPr>
          <a:xfrm>
            <a:off x="101600" y="158115"/>
            <a:ext cx="1832610" cy="30861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>
                <a:latin typeface="Adobe 고딕 Std B" charset="0"/>
                <a:ea typeface="Adobe 고딕 Std B" charset="0"/>
              </a:rPr>
              <a:t>Team1 </a:t>
            </a:r>
            <a:r>
              <a:rPr lang="ko-KR" altLang="en-US">
                <a:latin typeface="Adobe 고딕 Std B" charset="0"/>
                <a:ea typeface="Adobe 고딕 Std B" charset="0"/>
              </a:rPr>
              <a:t>파워포인트</a:t>
            </a:r>
          </a:p>
        </p:txBody>
      </p:sp>
      <p:sp>
        <p:nvSpPr>
          <p:cNvPr id="19" name="Google Shape;194;gd1edc10b5a_2_0">
            <a:extLst>
              <a:ext uri="{FF2B5EF4-FFF2-40B4-BE49-F238E27FC236}">
                <a16:creationId xmlns:a16="http://schemas.microsoft.com/office/drawing/2014/main" id="{6AA81CCA-5CF1-4013-96D1-A85309698E8F}"/>
              </a:ext>
            </a:extLst>
          </p:cNvPr>
          <p:cNvSpPr txBox="1"/>
          <p:nvPr/>
        </p:nvSpPr>
        <p:spPr>
          <a:xfrm>
            <a:off x="2289175" y="1181100"/>
            <a:ext cx="3554095" cy="323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dirty="0">
                <a:solidFill>
                  <a:schemeClr val="accent4"/>
                </a:solidFill>
              </a:rPr>
              <a:t>5. </a:t>
            </a:r>
            <a:r>
              <a:rPr lang="ko-KR" altLang="en-US" sz="1500" b="1" dirty="0">
                <a:solidFill>
                  <a:schemeClr val="accent4"/>
                </a:solidFill>
              </a:rPr>
              <a:t>회원관리</a:t>
            </a:r>
            <a:endParaRPr sz="1500" b="1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"/>
          <p:cNvPicPr preferRelativeResize="0"/>
          <p:nvPr/>
        </p:nvPicPr>
        <p:blipFill rotWithShape="1">
          <a:blip r:embed="rId3">
            <a:alphaModFix/>
          </a:blip>
          <a:srcRect t="7812" b="7813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"/>
          <p:cNvSpPr/>
          <p:nvPr/>
        </p:nvSpPr>
        <p:spPr>
          <a:xfrm>
            <a:off x="0" y="0"/>
            <a:ext cx="12216765" cy="6858000"/>
          </a:xfrm>
          <a:prstGeom prst="rect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1"/>
          <p:cNvSpPr txBox="1"/>
          <p:nvPr/>
        </p:nvSpPr>
        <p:spPr>
          <a:xfrm>
            <a:off x="1745615" y="2247265"/>
            <a:ext cx="8725535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6000" b="1" dirty="0">
                <a:solidFill>
                  <a:schemeClr val="lt1"/>
                </a:solidFill>
              </a:rPr>
              <a:t>팀원 구성</a:t>
            </a:r>
            <a:endParaRPr lang="en-US" sz="6000" b="1"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51027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"/>
          <p:cNvPicPr preferRelativeResize="0"/>
          <p:nvPr/>
        </p:nvPicPr>
        <p:blipFill rotWithShape="1">
          <a:blip r:embed="rId3">
            <a:alphaModFix/>
          </a:blip>
          <a:srcRect t="7812" b="7813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"/>
          <p:cNvSpPr/>
          <p:nvPr/>
        </p:nvSpPr>
        <p:spPr>
          <a:xfrm>
            <a:off x="0" y="0"/>
            <a:ext cx="12216765" cy="6858000"/>
          </a:xfrm>
          <a:prstGeom prst="rect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1"/>
          <p:cNvSpPr txBox="1"/>
          <p:nvPr/>
        </p:nvSpPr>
        <p:spPr>
          <a:xfrm>
            <a:off x="1745615" y="2247265"/>
            <a:ext cx="8725535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6000" b="1" dirty="0">
                <a:solidFill>
                  <a:schemeClr val="lt1"/>
                </a:solidFill>
              </a:rPr>
              <a:t>와이어 프레임</a:t>
            </a:r>
            <a:endParaRPr lang="en-US" sz="6000" b="1"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05742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48;p6">
            <a:extLst>
              <a:ext uri="{FF2B5EF4-FFF2-40B4-BE49-F238E27FC236}">
                <a16:creationId xmlns:a16="http://schemas.microsoft.com/office/drawing/2014/main" id="{0B4D0756-A065-4DC1-B908-3FA70695B249}"/>
              </a:ext>
            </a:extLst>
          </p:cNvPr>
          <p:cNvSpPr/>
          <p:nvPr/>
        </p:nvSpPr>
        <p:spPr>
          <a:xfrm>
            <a:off x="0" y="-200025"/>
            <a:ext cx="12192000" cy="1638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" name="Google Shape;149;p6">
            <a:extLst>
              <a:ext uri="{FF2B5EF4-FFF2-40B4-BE49-F238E27FC236}">
                <a16:creationId xmlns:a16="http://schemas.microsoft.com/office/drawing/2014/main" id="{3721A14D-378E-496F-BD50-DD00C6188AF1}"/>
              </a:ext>
            </a:extLst>
          </p:cNvPr>
          <p:cNvCxnSpPr/>
          <p:nvPr/>
        </p:nvCxnSpPr>
        <p:spPr>
          <a:xfrm>
            <a:off x="139700" y="491490"/>
            <a:ext cx="19939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0" name="Google Shape;153;p6">
            <a:extLst>
              <a:ext uri="{FF2B5EF4-FFF2-40B4-BE49-F238E27FC236}">
                <a16:creationId xmlns:a16="http://schemas.microsoft.com/office/drawing/2014/main" id="{DACEF831-7F45-465E-9935-9AE15E7DD29C}"/>
              </a:ext>
            </a:extLst>
          </p:cNvPr>
          <p:cNvSpPr/>
          <p:nvPr/>
        </p:nvSpPr>
        <p:spPr>
          <a:xfrm>
            <a:off x="255270" y="1638300"/>
            <a:ext cx="1378585" cy="305435"/>
          </a:xfrm>
          <a:prstGeom prst="rect">
            <a:avLst/>
          </a:prstGeom>
          <a:solidFill>
            <a:srgbClr val="E2E5E8"/>
          </a:solidFill>
          <a:ln w="9525" cap="flat" cmpd="sng">
            <a:solidFill>
              <a:srgbClr val="3D222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모든 이용자</a:t>
            </a:r>
            <a:endParaRPr sz="1600"/>
          </a:p>
        </p:txBody>
      </p:sp>
      <p:cxnSp>
        <p:nvCxnSpPr>
          <p:cNvPr id="11" name="Google Shape;154;p6">
            <a:extLst>
              <a:ext uri="{FF2B5EF4-FFF2-40B4-BE49-F238E27FC236}">
                <a16:creationId xmlns:a16="http://schemas.microsoft.com/office/drawing/2014/main" id="{505E602A-9C26-45FC-9F37-0B810F0E34A4}"/>
              </a:ext>
            </a:extLst>
          </p:cNvPr>
          <p:cNvCxnSpPr>
            <a:stCxn id="10" idx="3"/>
            <a:endCxn id="21" idx="1"/>
          </p:cNvCxnSpPr>
          <p:nvPr/>
        </p:nvCxnSpPr>
        <p:spPr>
          <a:xfrm>
            <a:off x="1634490" y="1791335"/>
            <a:ext cx="967740" cy="435610"/>
          </a:xfrm>
          <a:prstGeom prst="straightConnector1">
            <a:avLst/>
          </a:prstGeom>
          <a:noFill/>
          <a:ln w="19050" cap="flat" cmpd="sng">
            <a:solidFill>
              <a:srgbClr val="3D222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" name="Google Shape;156;p6">
            <a:extLst>
              <a:ext uri="{FF2B5EF4-FFF2-40B4-BE49-F238E27FC236}">
                <a16:creationId xmlns:a16="http://schemas.microsoft.com/office/drawing/2014/main" id="{7E184B03-9E23-4BF7-BA19-AB966C2C2A0C}"/>
              </a:ext>
            </a:extLst>
          </p:cNvPr>
          <p:cNvSpPr/>
          <p:nvPr/>
        </p:nvSpPr>
        <p:spPr>
          <a:xfrm>
            <a:off x="4814570" y="3284220"/>
            <a:ext cx="1592580" cy="645160"/>
          </a:xfrm>
          <a:prstGeom prst="rect">
            <a:avLst/>
          </a:prstGeom>
          <a:solidFill>
            <a:srgbClr val="E2E5E8"/>
          </a:solidFill>
          <a:ln w="9525" cap="flat" cmpd="sng">
            <a:solidFill>
              <a:srgbClr val="3D222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/>
              <a:t>도서 </a:t>
            </a:r>
            <a:r>
              <a:rPr lang="en-US" sz="1600" dirty="0" err="1"/>
              <a:t>등록</a:t>
            </a:r>
            <a:r>
              <a:rPr lang="en-US" sz="1600" dirty="0"/>
              <a:t> 폼</a:t>
            </a:r>
            <a:endParaRPr sz="16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/>
              <a:t>writeForm.jsp</a:t>
            </a:r>
            <a:endParaRPr sz="1600" dirty="0"/>
          </a:p>
        </p:txBody>
      </p:sp>
      <p:sp>
        <p:nvSpPr>
          <p:cNvPr id="13" name="Google Shape;146;p6">
            <a:extLst>
              <a:ext uri="{FF2B5EF4-FFF2-40B4-BE49-F238E27FC236}">
                <a16:creationId xmlns:a16="http://schemas.microsoft.com/office/drawing/2014/main" id="{11C26F68-332F-45EB-BFEB-FE39BBB2C84B}"/>
              </a:ext>
            </a:extLst>
          </p:cNvPr>
          <p:cNvSpPr/>
          <p:nvPr/>
        </p:nvSpPr>
        <p:spPr>
          <a:xfrm>
            <a:off x="4814570" y="4610735"/>
            <a:ext cx="1592580" cy="633730"/>
          </a:xfrm>
          <a:prstGeom prst="rect">
            <a:avLst/>
          </a:prstGeom>
          <a:solidFill>
            <a:srgbClr val="E2E5E8"/>
          </a:solidFill>
          <a:ln w="9525" cap="flat" cmpd="sng">
            <a:solidFill>
              <a:srgbClr val="3D222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/>
              <a:t>도서</a:t>
            </a:r>
            <a:r>
              <a:rPr lang="en-US" sz="1600" dirty="0"/>
              <a:t> </a:t>
            </a:r>
            <a:r>
              <a:rPr lang="en-US" sz="1600" dirty="0" err="1"/>
              <a:t>등록</a:t>
            </a:r>
            <a:endParaRPr sz="16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/>
              <a:t>write.jsp</a:t>
            </a:r>
            <a:endParaRPr sz="1600" dirty="0"/>
          </a:p>
        </p:txBody>
      </p:sp>
      <p:cxnSp>
        <p:nvCxnSpPr>
          <p:cNvPr id="14" name="Google Shape;157;p6">
            <a:extLst>
              <a:ext uri="{FF2B5EF4-FFF2-40B4-BE49-F238E27FC236}">
                <a16:creationId xmlns:a16="http://schemas.microsoft.com/office/drawing/2014/main" id="{7BFF300C-7393-4F6E-864F-14FE68FA3A61}"/>
              </a:ext>
            </a:extLst>
          </p:cNvPr>
          <p:cNvCxnSpPr>
            <a:cxnSpLocks/>
            <a:stCxn id="12" idx="2"/>
            <a:endCxn id="13" idx="0"/>
          </p:cNvCxnSpPr>
          <p:nvPr/>
        </p:nvCxnSpPr>
        <p:spPr>
          <a:xfrm>
            <a:off x="5610860" y="3929380"/>
            <a:ext cx="0" cy="681355"/>
          </a:xfrm>
          <a:prstGeom prst="straightConnector1">
            <a:avLst/>
          </a:prstGeom>
          <a:noFill/>
          <a:ln w="19050" cap="flat" cmpd="sng">
            <a:solidFill>
              <a:srgbClr val="3D222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5" name="Google Shape;158;p6">
            <a:extLst>
              <a:ext uri="{FF2B5EF4-FFF2-40B4-BE49-F238E27FC236}">
                <a16:creationId xmlns:a16="http://schemas.microsoft.com/office/drawing/2014/main" id="{85A4EEC4-5E0B-409B-A5A7-BC29F8C3CC5F}"/>
              </a:ext>
            </a:extLst>
          </p:cNvPr>
          <p:cNvSpPr/>
          <p:nvPr/>
        </p:nvSpPr>
        <p:spPr>
          <a:xfrm>
            <a:off x="7325995" y="3283585"/>
            <a:ext cx="1658620" cy="645160"/>
          </a:xfrm>
          <a:prstGeom prst="rect">
            <a:avLst/>
          </a:prstGeom>
          <a:solidFill>
            <a:srgbClr val="E2E5E8"/>
          </a:solidFill>
          <a:ln w="9525" cap="flat" cmpd="sng">
            <a:solidFill>
              <a:srgbClr val="3D222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 </a:t>
            </a:r>
            <a:r>
              <a:rPr lang="ko-KR" altLang="en-US" sz="1600" dirty="0"/>
              <a:t>도서</a:t>
            </a:r>
            <a:r>
              <a:rPr lang="en-US" sz="1600" dirty="0"/>
              <a:t> </a:t>
            </a:r>
            <a:r>
              <a:rPr lang="en-US" sz="1600" dirty="0" err="1"/>
              <a:t>수정</a:t>
            </a:r>
            <a:r>
              <a:rPr lang="en-US" sz="1600" dirty="0"/>
              <a:t> 폼</a:t>
            </a:r>
            <a:endParaRPr sz="16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/>
              <a:t>updateForm.jsp</a:t>
            </a:r>
            <a:endParaRPr sz="1600" dirty="0"/>
          </a:p>
        </p:txBody>
      </p:sp>
      <p:sp>
        <p:nvSpPr>
          <p:cNvPr id="16" name="Google Shape;159;p6">
            <a:extLst>
              <a:ext uri="{FF2B5EF4-FFF2-40B4-BE49-F238E27FC236}">
                <a16:creationId xmlns:a16="http://schemas.microsoft.com/office/drawing/2014/main" id="{828BA727-59B0-4D23-8B64-CC22316C37A3}"/>
              </a:ext>
            </a:extLst>
          </p:cNvPr>
          <p:cNvSpPr/>
          <p:nvPr/>
        </p:nvSpPr>
        <p:spPr>
          <a:xfrm>
            <a:off x="7369810" y="4604385"/>
            <a:ext cx="1592580" cy="645160"/>
          </a:xfrm>
          <a:prstGeom prst="rect">
            <a:avLst/>
          </a:prstGeom>
          <a:solidFill>
            <a:srgbClr val="E2E5E8"/>
          </a:solidFill>
          <a:ln w="9525" cap="flat" cmpd="sng">
            <a:solidFill>
              <a:srgbClr val="3D222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/>
              <a:t>도서</a:t>
            </a:r>
            <a:r>
              <a:rPr lang="en-US" sz="1600" dirty="0"/>
              <a:t> </a:t>
            </a:r>
            <a:r>
              <a:rPr lang="en-US" sz="1600" dirty="0" err="1"/>
              <a:t>수정</a:t>
            </a:r>
            <a:endParaRPr sz="16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/>
              <a:t>update.jsp</a:t>
            </a:r>
            <a:endParaRPr sz="1600" dirty="0"/>
          </a:p>
        </p:txBody>
      </p:sp>
      <p:cxnSp>
        <p:nvCxnSpPr>
          <p:cNvPr id="17" name="Google Shape;160;p6">
            <a:extLst>
              <a:ext uri="{FF2B5EF4-FFF2-40B4-BE49-F238E27FC236}">
                <a16:creationId xmlns:a16="http://schemas.microsoft.com/office/drawing/2014/main" id="{3F363C98-CA05-4B49-A8E8-D0C9B89DA501}"/>
              </a:ext>
            </a:extLst>
          </p:cNvPr>
          <p:cNvCxnSpPr>
            <a:cxnSpLocks/>
            <a:stCxn id="15" idx="2"/>
            <a:endCxn id="16" idx="0"/>
          </p:cNvCxnSpPr>
          <p:nvPr/>
        </p:nvCxnSpPr>
        <p:spPr>
          <a:xfrm>
            <a:off x="8155305" y="3928745"/>
            <a:ext cx="10795" cy="675640"/>
          </a:xfrm>
          <a:prstGeom prst="straightConnector1">
            <a:avLst/>
          </a:prstGeom>
          <a:noFill/>
          <a:ln w="19050" cap="flat" cmpd="sng">
            <a:solidFill>
              <a:srgbClr val="3D222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8" name="Google Shape;161;p6">
            <a:extLst>
              <a:ext uri="{FF2B5EF4-FFF2-40B4-BE49-F238E27FC236}">
                <a16:creationId xmlns:a16="http://schemas.microsoft.com/office/drawing/2014/main" id="{D03D47BE-DDDE-4891-A8BF-8F4F8B253F89}"/>
              </a:ext>
            </a:extLst>
          </p:cNvPr>
          <p:cNvSpPr/>
          <p:nvPr/>
        </p:nvSpPr>
        <p:spPr>
          <a:xfrm>
            <a:off x="9961245" y="3996055"/>
            <a:ext cx="1592580" cy="645160"/>
          </a:xfrm>
          <a:prstGeom prst="rect">
            <a:avLst/>
          </a:prstGeom>
          <a:solidFill>
            <a:srgbClr val="E2E5E8"/>
          </a:solidFill>
          <a:ln w="9525" cap="flat" cmpd="sng">
            <a:solidFill>
              <a:srgbClr val="3D222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600" dirty="0"/>
              <a:t>     </a:t>
            </a:r>
            <a:r>
              <a:rPr lang="ko-KR" altLang="en-US" sz="1600" dirty="0"/>
              <a:t>도서 </a:t>
            </a:r>
            <a:r>
              <a:rPr lang="en-US" sz="1600" dirty="0" err="1"/>
              <a:t>삭제</a:t>
            </a:r>
            <a:endParaRPr sz="16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/>
              <a:t>delete.jsp</a:t>
            </a:r>
            <a:endParaRPr sz="1600" dirty="0"/>
          </a:p>
        </p:txBody>
      </p:sp>
      <p:sp>
        <p:nvSpPr>
          <p:cNvPr id="19" name="Google Shape;162;p6">
            <a:extLst>
              <a:ext uri="{FF2B5EF4-FFF2-40B4-BE49-F238E27FC236}">
                <a16:creationId xmlns:a16="http://schemas.microsoft.com/office/drawing/2014/main" id="{A4FC181B-1E0D-4BC8-BD36-B40097DF62E3}"/>
              </a:ext>
            </a:extLst>
          </p:cNvPr>
          <p:cNvSpPr/>
          <p:nvPr/>
        </p:nvSpPr>
        <p:spPr>
          <a:xfrm>
            <a:off x="4824095" y="1895475"/>
            <a:ext cx="1585595" cy="661670"/>
          </a:xfrm>
          <a:prstGeom prst="rect">
            <a:avLst/>
          </a:prstGeom>
          <a:solidFill>
            <a:srgbClr val="E2E5E8"/>
          </a:solidFill>
          <a:ln w="9525" cap="flat" cmpd="sng">
            <a:solidFill>
              <a:srgbClr val="3D222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/>
              <a:t>도서목록</a:t>
            </a:r>
            <a:endParaRPr sz="16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/>
              <a:t>list.jsp</a:t>
            </a:r>
            <a:endParaRPr sz="1600" dirty="0"/>
          </a:p>
        </p:txBody>
      </p:sp>
      <p:cxnSp>
        <p:nvCxnSpPr>
          <p:cNvPr id="20" name="Google Shape;163;p6">
            <a:extLst>
              <a:ext uri="{FF2B5EF4-FFF2-40B4-BE49-F238E27FC236}">
                <a16:creationId xmlns:a16="http://schemas.microsoft.com/office/drawing/2014/main" id="{D2482996-0D63-408A-B541-67184C17F3C2}"/>
              </a:ext>
            </a:extLst>
          </p:cNvPr>
          <p:cNvCxnSpPr>
            <a:cxnSpLocks/>
            <a:stCxn id="21" idx="3"/>
            <a:endCxn id="19" idx="1"/>
          </p:cNvCxnSpPr>
          <p:nvPr/>
        </p:nvCxnSpPr>
        <p:spPr>
          <a:xfrm flipV="1">
            <a:off x="4090670" y="2226310"/>
            <a:ext cx="733425" cy="635"/>
          </a:xfrm>
          <a:prstGeom prst="straightConnector1">
            <a:avLst/>
          </a:prstGeom>
          <a:noFill/>
          <a:ln w="19050" cap="flat" cmpd="sng">
            <a:solidFill>
              <a:srgbClr val="3D222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1" name="Google Shape;155;p6">
            <a:extLst>
              <a:ext uri="{FF2B5EF4-FFF2-40B4-BE49-F238E27FC236}">
                <a16:creationId xmlns:a16="http://schemas.microsoft.com/office/drawing/2014/main" id="{B159624D-F732-42F0-AF78-BF43A966B18C}"/>
              </a:ext>
            </a:extLst>
          </p:cNvPr>
          <p:cNvSpPr/>
          <p:nvPr/>
        </p:nvSpPr>
        <p:spPr>
          <a:xfrm>
            <a:off x="2601595" y="1996440"/>
            <a:ext cx="1489075" cy="461010"/>
          </a:xfrm>
          <a:prstGeom prst="rect">
            <a:avLst/>
          </a:prstGeom>
          <a:solidFill>
            <a:srgbClr val="E2E5E8"/>
          </a:solidFill>
          <a:ln w="9525" cap="flat" cmpd="sng">
            <a:solidFill>
              <a:srgbClr val="3D222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main</a:t>
            </a:r>
            <a:endParaRPr sz="1600" dirty="0"/>
          </a:p>
        </p:txBody>
      </p:sp>
      <p:cxnSp>
        <p:nvCxnSpPr>
          <p:cNvPr id="22" name="Google Shape;164;p6">
            <a:extLst>
              <a:ext uri="{FF2B5EF4-FFF2-40B4-BE49-F238E27FC236}">
                <a16:creationId xmlns:a16="http://schemas.microsoft.com/office/drawing/2014/main" id="{5E100E12-5891-4402-A209-1A6626D675A9}"/>
              </a:ext>
            </a:extLst>
          </p:cNvPr>
          <p:cNvCxnSpPr>
            <a:stCxn id="16" idx="2"/>
            <a:endCxn id="29" idx="0"/>
          </p:cNvCxnSpPr>
          <p:nvPr/>
        </p:nvCxnSpPr>
        <p:spPr>
          <a:xfrm rot="5400000" flipH="1">
            <a:off x="6490335" y="3573780"/>
            <a:ext cx="3351530" cy="12700"/>
          </a:xfrm>
          <a:prstGeom prst="bentConnector5">
            <a:avLst>
              <a:gd name="adj1" fmla="val -6820"/>
              <a:gd name="adj2" fmla="val -8919701"/>
              <a:gd name="adj3" fmla="val 106820"/>
            </a:avLst>
          </a:prstGeom>
          <a:noFill/>
          <a:ln w="19050" cap="flat" cmpd="sng">
            <a:solidFill>
              <a:srgbClr val="3D2229"/>
            </a:solidFill>
            <a:prstDash val="lgDash"/>
            <a:round/>
            <a:headEnd type="none" w="med" len="med"/>
            <a:tailEnd type="triangle" w="med" len="med"/>
          </a:ln>
        </p:spPr>
      </p:cxnSp>
      <p:sp>
        <p:nvSpPr>
          <p:cNvPr id="23" name="Google Shape;165;p6">
            <a:extLst>
              <a:ext uri="{FF2B5EF4-FFF2-40B4-BE49-F238E27FC236}">
                <a16:creationId xmlns:a16="http://schemas.microsoft.com/office/drawing/2014/main" id="{E60228B5-14A4-4B66-A369-BE70802E89C4}"/>
              </a:ext>
            </a:extLst>
          </p:cNvPr>
          <p:cNvSpPr/>
          <p:nvPr/>
        </p:nvSpPr>
        <p:spPr>
          <a:xfrm>
            <a:off x="281305" y="2834005"/>
            <a:ext cx="1327785" cy="487680"/>
          </a:xfrm>
          <a:prstGeom prst="ellipse">
            <a:avLst/>
          </a:prstGeom>
          <a:solidFill>
            <a:srgbClr val="E2E5E8"/>
          </a:solidFill>
          <a:ln w="9525" cap="flat" cmpd="sng">
            <a:solidFill>
              <a:srgbClr val="3D222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관리자 로그인</a:t>
            </a:r>
            <a:endParaRPr sz="1600"/>
          </a:p>
        </p:txBody>
      </p:sp>
      <p:cxnSp>
        <p:nvCxnSpPr>
          <p:cNvPr id="24" name="Google Shape;166;p6">
            <a:extLst>
              <a:ext uri="{FF2B5EF4-FFF2-40B4-BE49-F238E27FC236}">
                <a16:creationId xmlns:a16="http://schemas.microsoft.com/office/drawing/2014/main" id="{F4ABD036-5E80-4A9C-B5B2-E0E2B169C008}"/>
              </a:ext>
            </a:extLst>
          </p:cNvPr>
          <p:cNvCxnSpPr>
            <a:stCxn id="23" idx="7"/>
            <a:endCxn id="21" idx="1"/>
          </p:cNvCxnSpPr>
          <p:nvPr/>
        </p:nvCxnSpPr>
        <p:spPr>
          <a:xfrm flipV="1">
            <a:off x="1414145" y="2226945"/>
            <a:ext cx="1187450" cy="678815"/>
          </a:xfrm>
          <a:prstGeom prst="straightConnector1">
            <a:avLst/>
          </a:prstGeom>
          <a:noFill/>
          <a:ln w="19050" cap="flat" cmpd="sng">
            <a:solidFill>
              <a:srgbClr val="3D222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5" name="Google Shape;168;p6">
            <a:extLst>
              <a:ext uri="{FF2B5EF4-FFF2-40B4-BE49-F238E27FC236}">
                <a16:creationId xmlns:a16="http://schemas.microsoft.com/office/drawing/2014/main" id="{97E0D68E-6E06-4F8F-A9AD-5B22D2667292}"/>
              </a:ext>
            </a:extLst>
          </p:cNvPr>
          <p:cNvCxnSpPr>
            <a:cxnSpLocks/>
            <a:stCxn id="29" idx="2"/>
            <a:endCxn id="15" idx="0"/>
          </p:cNvCxnSpPr>
          <p:nvPr/>
        </p:nvCxnSpPr>
        <p:spPr>
          <a:xfrm flipH="1">
            <a:off x="8155305" y="2543175"/>
            <a:ext cx="10795" cy="740410"/>
          </a:xfrm>
          <a:prstGeom prst="straightConnector1">
            <a:avLst/>
          </a:prstGeom>
          <a:noFill/>
          <a:ln w="19050" cap="flat" cmpd="sng">
            <a:solidFill>
              <a:srgbClr val="3D222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6" name="Google Shape;169;p6">
            <a:extLst>
              <a:ext uri="{FF2B5EF4-FFF2-40B4-BE49-F238E27FC236}">
                <a16:creationId xmlns:a16="http://schemas.microsoft.com/office/drawing/2014/main" id="{98A12378-B7B8-4695-B338-6863212E387A}"/>
              </a:ext>
            </a:extLst>
          </p:cNvPr>
          <p:cNvCxnSpPr>
            <a:cxnSpLocks/>
            <a:stCxn id="19" idx="2"/>
            <a:endCxn id="12" idx="0"/>
          </p:cNvCxnSpPr>
          <p:nvPr/>
        </p:nvCxnSpPr>
        <p:spPr>
          <a:xfrm flipH="1">
            <a:off x="5610860" y="2557145"/>
            <a:ext cx="5715" cy="727075"/>
          </a:xfrm>
          <a:prstGeom prst="straightConnector1">
            <a:avLst/>
          </a:prstGeom>
          <a:noFill/>
          <a:ln w="19050" cap="flat" cmpd="sng">
            <a:solidFill>
              <a:srgbClr val="3D222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7" name="Google Shape;170;p6">
            <a:extLst>
              <a:ext uri="{FF2B5EF4-FFF2-40B4-BE49-F238E27FC236}">
                <a16:creationId xmlns:a16="http://schemas.microsoft.com/office/drawing/2014/main" id="{B869B21B-3F6A-4C14-89C0-0DB7D4B6F22C}"/>
              </a:ext>
            </a:extLst>
          </p:cNvPr>
          <p:cNvSpPr/>
          <p:nvPr/>
        </p:nvSpPr>
        <p:spPr>
          <a:xfrm>
            <a:off x="281305" y="2112645"/>
            <a:ext cx="1715770" cy="487680"/>
          </a:xfrm>
          <a:prstGeom prst="ellipse">
            <a:avLst/>
          </a:prstGeom>
          <a:solidFill>
            <a:srgbClr val="E2E5E8"/>
          </a:solidFill>
          <a:ln w="9525" cap="flat" cmpd="sng">
            <a:solidFill>
              <a:srgbClr val="3D222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/>
              <a:t>일반회원</a:t>
            </a:r>
            <a:r>
              <a:rPr lang="en-US" sz="1600" dirty="0"/>
              <a:t> </a:t>
            </a:r>
            <a:r>
              <a:rPr lang="en-US" sz="1600" dirty="0" err="1"/>
              <a:t>로그인</a:t>
            </a:r>
            <a:endParaRPr sz="1600" dirty="0"/>
          </a:p>
        </p:txBody>
      </p:sp>
      <p:cxnSp>
        <p:nvCxnSpPr>
          <p:cNvPr id="28" name="Google Shape;171;p6">
            <a:extLst>
              <a:ext uri="{FF2B5EF4-FFF2-40B4-BE49-F238E27FC236}">
                <a16:creationId xmlns:a16="http://schemas.microsoft.com/office/drawing/2014/main" id="{7D1A0EE7-1771-47AB-B810-512F699C5ECE}"/>
              </a:ext>
            </a:extLst>
          </p:cNvPr>
          <p:cNvCxnSpPr>
            <a:cxnSpLocks/>
            <a:stCxn id="27" idx="6"/>
            <a:endCxn id="21" idx="1"/>
          </p:cNvCxnSpPr>
          <p:nvPr/>
        </p:nvCxnSpPr>
        <p:spPr>
          <a:xfrm flipV="1">
            <a:off x="1997075" y="2226945"/>
            <a:ext cx="605155" cy="129540"/>
          </a:xfrm>
          <a:prstGeom prst="straightConnector1">
            <a:avLst/>
          </a:prstGeom>
          <a:noFill/>
          <a:ln w="19050" cap="flat" cmpd="sng">
            <a:solidFill>
              <a:srgbClr val="3D222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9" name="Google Shape;147;p6">
            <a:extLst>
              <a:ext uri="{FF2B5EF4-FFF2-40B4-BE49-F238E27FC236}">
                <a16:creationId xmlns:a16="http://schemas.microsoft.com/office/drawing/2014/main" id="{29A30E0E-ECE8-4F52-A25D-F9B2F3F426A0}"/>
              </a:ext>
            </a:extLst>
          </p:cNvPr>
          <p:cNvSpPr/>
          <p:nvPr/>
        </p:nvSpPr>
        <p:spPr>
          <a:xfrm>
            <a:off x="7336790" y="1898015"/>
            <a:ext cx="1658620" cy="645160"/>
          </a:xfrm>
          <a:prstGeom prst="rect">
            <a:avLst/>
          </a:prstGeom>
          <a:solidFill>
            <a:srgbClr val="E2E5E8"/>
          </a:solidFill>
          <a:ln w="9525" cap="flat" cmpd="sng">
            <a:solidFill>
              <a:srgbClr val="3D222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   </a:t>
            </a:r>
            <a:r>
              <a:rPr lang="ko-KR" altLang="en-US" sz="1600" dirty="0"/>
              <a:t>도서정보</a:t>
            </a:r>
            <a:r>
              <a:rPr lang="en-US" sz="1600" dirty="0" err="1"/>
              <a:t>보기</a:t>
            </a:r>
            <a:endParaRPr sz="16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/>
              <a:t>view.jsp</a:t>
            </a:r>
            <a:endParaRPr sz="1600" dirty="0"/>
          </a:p>
        </p:txBody>
      </p:sp>
      <p:cxnSp>
        <p:nvCxnSpPr>
          <p:cNvPr id="30" name="Google Shape;173;p6">
            <a:extLst>
              <a:ext uri="{FF2B5EF4-FFF2-40B4-BE49-F238E27FC236}">
                <a16:creationId xmlns:a16="http://schemas.microsoft.com/office/drawing/2014/main" id="{4374237A-A066-4DF9-BCA6-F0D475E68DF4}"/>
              </a:ext>
            </a:extLst>
          </p:cNvPr>
          <p:cNvCxnSpPr>
            <a:cxnSpLocks/>
            <a:stCxn id="19" idx="3"/>
            <a:endCxn id="29" idx="1"/>
          </p:cNvCxnSpPr>
          <p:nvPr/>
        </p:nvCxnSpPr>
        <p:spPr>
          <a:xfrm flipV="1">
            <a:off x="6409690" y="2220595"/>
            <a:ext cx="927100" cy="5715"/>
          </a:xfrm>
          <a:prstGeom prst="straightConnector1">
            <a:avLst/>
          </a:prstGeom>
          <a:noFill/>
          <a:ln w="19050" cap="flat" cmpd="sng">
            <a:solidFill>
              <a:srgbClr val="3D222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1" name="Google Shape;175;p6">
            <a:extLst>
              <a:ext uri="{FF2B5EF4-FFF2-40B4-BE49-F238E27FC236}">
                <a16:creationId xmlns:a16="http://schemas.microsoft.com/office/drawing/2014/main" id="{6B8DE12D-035E-45BD-B0B4-1CF9E2A2723A}"/>
              </a:ext>
            </a:extLst>
          </p:cNvPr>
          <p:cNvCxnSpPr>
            <a:cxnSpLocks/>
            <a:stCxn id="29" idx="3"/>
            <a:endCxn id="18" idx="0"/>
          </p:cNvCxnSpPr>
          <p:nvPr/>
        </p:nvCxnSpPr>
        <p:spPr>
          <a:xfrm>
            <a:off x="8996045" y="2220595"/>
            <a:ext cx="1762125" cy="1775460"/>
          </a:xfrm>
          <a:prstGeom prst="straightConnector1">
            <a:avLst/>
          </a:prstGeom>
          <a:noFill/>
          <a:ln w="19050" cap="flat" cmpd="sng">
            <a:solidFill>
              <a:srgbClr val="3D222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2" name="Google Shape;178;p6">
            <a:extLst>
              <a:ext uri="{FF2B5EF4-FFF2-40B4-BE49-F238E27FC236}">
                <a16:creationId xmlns:a16="http://schemas.microsoft.com/office/drawing/2014/main" id="{53FAF98A-A809-4A9C-ADFE-176D0786CC18}"/>
              </a:ext>
            </a:extLst>
          </p:cNvPr>
          <p:cNvSpPr txBox="1"/>
          <p:nvPr/>
        </p:nvSpPr>
        <p:spPr>
          <a:xfrm>
            <a:off x="346710" y="5550535"/>
            <a:ext cx="4911090" cy="400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- </a:t>
            </a:r>
            <a:r>
              <a:rPr lang="ko-KR" altLang="en-US" dirty="0"/>
              <a:t>도서목록</a:t>
            </a:r>
            <a:r>
              <a:rPr lang="en-US" dirty="0"/>
              <a:t>과 </a:t>
            </a:r>
            <a:r>
              <a:rPr lang="ko-KR" altLang="en-US" dirty="0"/>
              <a:t>도서정보</a:t>
            </a:r>
            <a:r>
              <a:rPr lang="en-US" dirty="0" err="1"/>
              <a:t>보기는</a:t>
            </a:r>
            <a:r>
              <a:rPr lang="en-US" dirty="0"/>
              <a:t> </a:t>
            </a:r>
            <a:r>
              <a:rPr lang="en-US" dirty="0" err="1"/>
              <a:t>모든</a:t>
            </a:r>
            <a:r>
              <a:rPr lang="en-US" dirty="0"/>
              <a:t> </a:t>
            </a:r>
            <a:r>
              <a:rPr lang="en-US" dirty="0" err="1"/>
              <a:t>이용자가</a:t>
            </a:r>
            <a:r>
              <a:rPr lang="en-US" dirty="0"/>
              <a:t> </a:t>
            </a:r>
            <a:r>
              <a:rPr lang="en-US" dirty="0" err="1"/>
              <a:t>사용</a:t>
            </a:r>
            <a:r>
              <a:rPr lang="en-US" dirty="0"/>
              <a:t> </a:t>
            </a:r>
            <a:r>
              <a:rPr lang="en-US" dirty="0" err="1"/>
              <a:t>가능하다</a:t>
            </a:r>
            <a:r>
              <a:rPr lang="en-US" dirty="0"/>
              <a:t>.</a:t>
            </a:r>
            <a:endParaRPr dirty="0"/>
          </a:p>
        </p:txBody>
      </p:sp>
      <p:cxnSp>
        <p:nvCxnSpPr>
          <p:cNvPr id="33" name="Google Shape;179;p6">
            <a:extLst>
              <a:ext uri="{FF2B5EF4-FFF2-40B4-BE49-F238E27FC236}">
                <a16:creationId xmlns:a16="http://schemas.microsoft.com/office/drawing/2014/main" id="{94AD5BC8-315E-4B57-9875-5FB35FB13DC2}"/>
              </a:ext>
            </a:extLst>
          </p:cNvPr>
          <p:cNvCxnSpPr>
            <a:cxnSpLocks/>
          </p:cNvCxnSpPr>
          <p:nvPr/>
        </p:nvCxnSpPr>
        <p:spPr>
          <a:xfrm>
            <a:off x="3707130" y="3082925"/>
            <a:ext cx="7678420" cy="40005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" name="Google Shape;180;p6">
            <a:extLst>
              <a:ext uri="{FF2B5EF4-FFF2-40B4-BE49-F238E27FC236}">
                <a16:creationId xmlns:a16="http://schemas.microsoft.com/office/drawing/2014/main" id="{6BAE7537-3C93-446E-8908-C673147912E5}"/>
              </a:ext>
            </a:extLst>
          </p:cNvPr>
          <p:cNvSpPr txBox="1"/>
          <p:nvPr/>
        </p:nvSpPr>
        <p:spPr>
          <a:xfrm>
            <a:off x="368300" y="5144770"/>
            <a:ext cx="1489075" cy="400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description</a:t>
            </a:r>
            <a:endParaRPr dirty="0"/>
          </a:p>
        </p:txBody>
      </p:sp>
      <p:sp>
        <p:nvSpPr>
          <p:cNvPr id="35" name="Google Shape;181;p6">
            <a:extLst>
              <a:ext uri="{FF2B5EF4-FFF2-40B4-BE49-F238E27FC236}">
                <a16:creationId xmlns:a16="http://schemas.microsoft.com/office/drawing/2014/main" id="{7C002BDD-955D-44E4-9DF4-949D7D32F6D5}"/>
              </a:ext>
            </a:extLst>
          </p:cNvPr>
          <p:cNvSpPr txBox="1"/>
          <p:nvPr/>
        </p:nvSpPr>
        <p:spPr>
          <a:xfrm>
            <a:off x="346710" y="5945505"/>
            <a:ext cx="5168265" cy="400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- </a:t>
            </a:r>
            <a:r>
              <a:rPr lang="ko-KR" altLang="en-US" dirty="0"/>
              <a:t>도서</a:t>
            </a:r>
            <a:r>
              <a:rPr lang="en-US" dirty="0"/>
              <a:t> </a:t>
            </a:r>
            <a:r>
              <a:rPr lang="en-US" dirty="0" err="1"/>
              <a:t>등록</a:t>
            </a:r>
            <a:r>
              <a:rPr lang="en-US" dirty="0"/>
              <a:t>, </a:t>
            </a:r>
            <a:r>
              <a:rPr lang="ko-KR" altLang="en-US" dirty="0"/>
              <a:t>도서</a:t>
            </a:r>
            <a:r>
              <a:rPr lang="en-US" dirty="0"/>
              <a:t> </a:t>
            </a:r>
            <a:r>
              <a:rPr lang="en-US" dirty="0" err="1"/>
              <a:t>수정</a:t>
            </a:r>
            <a:r>
              <a:rPr lang="en-US" dirty="0"/>
              <a:t>, </a:t>
            </a:r>
            <a:r>
              <a:rPr lang="ko-KR" altLang="en-US" dirty="0"/>
              <a:t>삭제</a:t>
            </a:r>
            <a:r>
              <a:rPr lang="en-US" dirty="0" err="1"/>
              <a:t>하기는</a:t>
            </a:r>
            <a:r>
              <a:rPr lang="en-US" dirty="0"/>
              <a:t> </a:t>
            </a:r>
            <a:r>
              <a:rPr lang="en-US" dirty="0" err="1"/>
              <a:t>관리자만</a:t>
            </a:r>
            <a:r>
              <a:rPr lang="en-US" dirty="0"/>
              <a:t> </a:t>
            </a:r>
            <a:r>
              <a:rPr lang="en-US" dirty="0" err="1"/>
              <a:t>가능하다</a:t>
            </a:r>
            <a:r>
              <a:rPr lang="en-US" dirty="0"/>
              <a:t>.</a:t>
            </a:r>
            <a:endParaRPr dirty="0"/>
          </a:p>
        </p:txBody>
      </p:sp>
      <p:sp>
        <p:nvSpPr>
          <p:cNvPr id="36" name="Google Shape;183;p6">
            <a:extLst>
              <a:ext uri="{FF2B5EF4-FFF2-40B4-BE49-F238E27FC236}">
                <a16:creationId xmlns:a16="http://schemas.microsoft.com/office/drawing/2014/main" id="{727DA848-2F11-43BB-B1D2-042B58F8A92E}"/>
              </a:ext>
            </a:extLst>
          </p:cNvPr>
          <p:cNvSpPr txBox="1"/>
          <p:nvPr/>
        </p:nvSpPr>
        <p:spPr>
          <a:xfrm>
            <a:off x="2473960" y="2667635"/>
            <a:ext cx="2907665" cy="36957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33350" lvl="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500"/>
            </a:pPr>
            <a:r>
              <a:rPr lang="ko-KR" altLang="en-US" sz="1200" dirty="0">
                <a:solidFill>
                  <a:srgbClr val="FF0000"/>
                </a:solidFill>
              </a:rPr>
              <a:t> ● </a:t>
            </a:r>
            <a:r>
              <a:rPr lang="en-US" sz="1200" dirty="0" err="1">
                <a:solidFill>
                  <a:srgbClr val="FF0000"/>
                </a:solidFill>
              </a:rPr>
              <a:t>관리자만</a:t>
            </a:r>
            <a:r>
              <a:rPr lang="en-US" sz="1200" dirty="0">
                <a:solidFill>
                  <a:srgbClr val="FF0000"/>
                </a:solidFill>
              </a:rPr>
              <a:t> </a:t>
            </a:r>
            <a:r>
              <a:rPr lang="en-US" sz="1200" dirty="0" err="1">
                <a:solidFill>
                  <a:srgbClr val="FF0000"/>
                </a:solidFill>
              </a:rPr>
              <a:t>진입</a:t>
            </a:r>
            <a:r>
              <a:rPr lang="en-US" sz="1200" dirty="0">
                <a:solidFill>
                  <a:srgbClr val="FF0000"/>
                </a:solidFill>
              </a:rPr>
              <a:t> </a:t>
            </a:r>
            <a:r>
              <a:rPr lang="en-US" sz="1200" dirty="0" err="1">
                <a:solidFill>
                  <a:srgbClr val="FF0000"/>
                </a:solidFill>
              </a:rPr>
              <a:t>가능</a:t>
            </a:r>
            <a:r>
              <a:rPr lang="en-US" sz="1200" dirty="0">
                <a:solidFill>
                  <a:srgbClr val="FF0000"/>
                </a:solidFill>
              </a:rPr>
              <a:t> </a:t>
            </a:r>
            <a:r>
              <a:rPr lang="en-US" sz="1200" dirty="0" err="1">
                <a:solidFill>
                  <a:srgbClr val="FF0000"/>
                </a:solidFill>
              </a:rPr>
              <a:t>페이지</a:t>
            </a:r>
            <a:endParaRPr sz="1200" dirty="0">
              <a:solidFill>
                <a:srgbClr val="FF0000"/>
              </a:solidFill>
            </a:endParaRPr>
          </a:p>
        </p:txBody>
      </p:sp>
      <p:sp>
        <p:nvSpPr>
          <p:cNvPr id="37" name="Google Shape;190;gd1edc10b5a_2_0">
            <a:extLst>
              <a:ext uri="{FF2B5EF4-FFF2-40B4-BE49-F238E27FC236}">
                <a16:creationId xmlns:a16="http://schemas.microsoft.com/office/drawing/2014/main" id="{C366786A-C25C-447C-BAEA-10F3CD47BC98}"/>
              </a:ext>
            </a:extLst>
          </p:cNvPr>
          <p:cNvSpPr txBox="1"/>
          <p:nvPr/>
        </p:nvSpPr>
        <p:spPr>
          <a:xfrm>
            <a:off x="101600" y="158115"/>
            <a:ext cx="1831975" cy="307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Team1 </a:t>
            </a:r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파워포인트</a:t>
            </a:r>
            <a:endParaRPr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cxnSp>
        <p:nvCxnSpPr>
          <p:cNvPr id="38" name="Google Shape;164;p6">
            <a:extLst>
              <a:ext uri="{FF2B5EF4-FFF2-40B4-BE49-F238E27FC236}">
                <a16:creationId xmlns:a16="http://schemas.microsoft.com/office/drawing/2014/main" id="{8587D41E-224D-4B9F-B180-D7FA11D64D60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930650" y="3566160"/>
            <a:ext cx="3355975" cy="12065"/>
          </a:xfrm>
          <a:prstGeom prst="bentConnector5">
            <a:avLst>
              <a:gd name="adj1" fmla="val -6812"/>
              <a:gd name="adj2" fmla="val 8852792"/>
              <a:gd name="adj3" fmla="val 106812"/>
            </a:avLst>
          </a:prstGeom>
          <a:noFill/>
          <a:ln w="19050" cap="flat" cmpd="sng">
            <a:solidFill>
              <a:srgbClr val="3D2229"/>
            </a:solidFill>
            <a:prstDash val="lgDash"/>
            <a:round/>
            <a:headEnd type="none" w="med" len="med"/>
            <a:tailEnd type="triangle" w="med" len="med"/>
          </a:ln>
        </p:spPr>
      </p:cxnSp>
      <p:sp>
        <p:nvSpPr>
          <p:cNvPr id="39" name="Google Shape;161;p6">
            <a:extLst>
              <a:ext uri="{FF2B5EF4-FFF2-40B4-BE49-F238E27FC236}">
                <a16:creationId xmlns:a16="http://schemas.microsoft.com/office/drawing/2014/main" id="{977F68EF-4EF7-452A-940A-6099E9FFD9CB}"/>
              </a:ext>
            </a:extLst>
          </p:cNvPr>
          <p:cNvSpPr/>
          <p:nvPr/>
        </p:nvSpPr>
        <p:spPr>
          <a:xfrm>
            <a:off x="9961245" y="1893570"/>
            <a:ext cx="1592580" cy="645160"/>
          </a:xfrm>
          <a:prstGeom prst="rect">
            <a:avLst/>
          </a:prstGeom>
          <a:solidFill>
            <a:srgbClr val="E2E5E8"/>
          </a:solidFill>
          <a:ln w="9525" cap="flat" cmpd="sng">
            <a:solidFill>
              <a:srgbClr val="3D222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600" dirty="0"/>
              <a:t>     </a:t>
            </a:r>
            <a:r>
              <a:rPr lang="ko-KR" altLang="en-US" sz="1600" dirty="0"/>
              <a:t>장바구니</a:t>
            </a:r>
            <a:endParaRPr lang="en-US" altLang="ko-KR" sz="1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    </a:t>
            </a:r>
            <a:r>
              <a:rPr lang="en-US" sz="1600" dirty="0" err="1"/>
              <a:t>cartList.jsp</a:t>
            </a:r>
            <a:endParaRPr sz="1600" dirty="0"/>
          </a:p>
        </p:txBody>
      </p:sp>
      <p:cxnSp>
        <p:nvCxnSpPr>
          <p:cNvPr id="40" name="Google Shape;175;p6">
            <a:extLst>
              <a:ext uri="{FF2B5EF4-FFF2-40B4-BE49-F238E27FC236}">
                <a16:creationId xmlns:a16="http://schemas.microsoft.com/office/drawing/2014/main" id="{89B18E2F-B5F0-4664-92E1-8D131E81C8F8}"/>
              </a:ext>
            </a:extLst>
          </p:cNvPr>
          <p:cNvCxnSpPr>
            <a:cxnSpLocks/>
            <a:stCxn id="29" idx="3"/>
            <a:endCxn id="39" idx="1"/>
          </p:cNvCxnSpPr>
          <p:nvPr/>
        </p:nvCxnSpPr>
        <p:spPr>
          <a:xfrm flipV="1">
            <a:off x="8996045" y="2216785"/>
            <a:ext cx="965835" cy="3810"/>
          </a:xfrm>
          <a:prstGeom prst="straightConnector1">
            <a:avLst/>
          </a:prstGeom>
          <a:noFill/>
          <a:ln w="19050" cap="flat" cmpd="sng">
            <a:solidFill>
              <a:srgbClr val="3D222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1" name="Google Shape;179;p6">
            <a:extLst>
              <a:ext uri="{FF2B5EF4-FFF2-40B4-BE49-F238E27FC236}">
                <a16:creationId xmlns:a16="http://schemas.microsoft.com/office/drawing/2014/main" id="{895A4E8E-2822-40AD-AB7E-EF793371E9FB}"/>
              </a:ext>
            </a:extLst>
          </p:cNvPr>
          <p:cNvCxnSpPr>
            <a:cxnSpLocks/>
          </p:cNvCxnSpPr>
          <p:nvPr/>
        </p:nvCxnSpPr>
        <p:spPr>
          <a:xfrm>
            <a:off x="9755505" y="1805305"/>
            <a:ext cx="0" cy="822325"/>
          </a:xfrm>
          <a:prstGeom prst="straightConnector1">
            <a:avLst/>
          </a:prstGeom>
          <a:noFill/>
          <a:ln w="38100" cap="flat" cmpd="sng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" name="Google Shape;183;p6">
            <a:extLst>
              <a:ext uri="{FF2B5EF4-FFF2-40B4-BE49-F238E27FC236}">
                <a16:creationId xmlns:a16="http://schemas.microsoft.com/office/drawing/2014/main" id="{5173CF2B-A32A-4299-A6CD-9500D2A08936}"/>
              </a:ext>
            </a:extLst>
          </p:cNvPr>
          <p:cNvSpPr txBox="1"/>
          <p:nvPr/>
        </p:nvSpPr>
        <p:spPr>
          <a:xfrm>
            <a:off x="9263380" y="1513205"/>
            <a:ext cx="2988945" cy="36957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33350" lvl="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500"/>
            </a:pPr>
            <a:r>
              <a:rPr lang="ko-KR" altLang="en-US" sz="1200" dirty="0">
                <a:solidFill>
                  <a:srgbClr val="0070C0"/>
                </a:solidFill>
              </a:rPr>
              <a:t>  ● 회원 및 관리자만 진입가능 페이지</a:t>
            </a:r>
            <a:endParaRPr sz="1200" dirty="0">
              <a:solidFill>
                <a:srgbClr val="0070C0"/>
              </a:solidFill>
            </a:endParaRPr>
          </a:p>
        </p:txBody>
      </p:sp>
      <p:sp>
        <p:nvSpPr>
          <p:cNvPr id="43" name="Google Shape;178;p6">
            <a:extLst>
              <a:ext uri="{FF2B5EF4-FFF2-40B4-BE49-F238E27FC236}">
                <a16:creationId xmlns:a16="http://schemas.microsoft.com/office/drawing/2014/main" id="{4C1F0A62-183C-4FFA-A6C5-4D6BB17D5331}"/>
              </a:ext>
            </a:extLst>
          </p:cNvPr>
          <p:cNvSpPr txBox="1"/>
          <p:nvPr/>
        </p:nvSpPr>
        <p:spPr>
          <a:xfrm>
            <a:off x="358775" y="6358255"/>
            <a:ext cx="4911090" cy="400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- </a:t>
            </a:r>
            <a:r>
              <a:rPr lang="ko-KR" altLang="en-US" dirty="0"/>
              <a:t>장바구니</a:t>
            </a:r>
            <a:r>
              <a:rPr lang="en-US" dirty="0"/>
              <a:t>는 </a:t>
            </a:r>
            <a:r>
              <a:rPr lang="ko-KR" altLang="en-US" dirty="0"/>
              <a:t>회원 및 관리자만</a:t>
            </a:r>
            <a:r>
              <a:rPr lang="en-US" dirty="0"/>
              <a:t> </a:t>
            </a:r>
            <a:r>
              <a:rPr lang="en-US" dirty="0" err="1"/>
              <a:t>사용</a:t>
            </a:r>
            <a:r>
              <a:rPr lang="en-US" dirty="0"/>
              <a:t> </a:t>
            </a:r>
            <a:r>
              <a:rPr lang="en-US" dirty="0" err="1"/>
              <a:t>가능하다</a:t>
            </a:r>
            <a:r>
              <a:rPr lang="en-US" dirty="0"/>
              <a:t>.</a:t>
            </a:r>
            <a:endParaRPr dirty="0"/>
          </a:p>
        </p:txBody>
      </p:sp>
      <p:sp>
        <p:nvSpPr>
          <p:cNvPr id="44" name="Google Shape;152;p6">
            <a:extLst>
              <a:ext uri="{FF2B5EF4-FFF2-40B4-BE49-F238E27FC236}">
                <a16:creationId xmlns:a16="http://schemas.microsoft.com/office/drawing/2014/main" id="{F30A95E5-D97E-43EA-B59A-B647C2FFE7B4}"/>
              </a:ext>
            </a:extLst>
          </p:cNvPr>
          <p:cNvSpPr txBox="1"/>
          <p:nvPr/>
        </p:nvSpPr>
        <p:spPr>
          <a:xfrm>
            <a:off x="2244725" y="607060"/>
            <a:ext cx="4965700" cy="553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000" dirty="0">
                <a:solidFill>
                  <a:schemeClr val="accent4"/>
                </a:solidFill>
              </a:rPr>
              <a:t>도서목록 </a:t>
            </a:r>
            <a:r>
              <a:rPr lang="en-US" sz="3000" dirty="0" err="1">
                <a:solidFill>
                  <a:schemeClr val="accent4"/>
                </a:solidFill>
              </a:rPr>
              <a:t>와이어</a:t>
            </a:r>
            <a:r>
              <a:rPr lang="en-US" sz="3000" dirty="0">
                <a:solidFill>
                  <a:schemeClr val="accent4"/>
                </a:solidFill>
              </a:rPr>
              <a:t> </a:t>
            </a:r>
            <a:r>
              <a:rPr lang="en-US" sz="3000" dirty="0" err="1">
                <a:solidFill>
                  <a:schemeClr val="accent4"/>
                </a:solidFill>
              </a:rPr>
              <a:t>프레임</a:t>
            </a:r>
            <a:endParaRPr dirty="0"/>
          </a:p>
        </p:txBody>
      </p:sp>
      <p:cxnSp>
        <p:nvCxnSpPr>
          <p:cNvPr id="45" name="Google Shape;164;p6">
            <a:extLst>
              <a:ext uri="{FF2B5EF4-FFF2-40B4-BE49-F238E27FC236}">
                <a16:creationId xmlns:a16="http://schemas.microsoft.com/office/drawing/2014/main" id="{F4548949-A184-432D-8FBF-518F05F181B1}"/>
              </a:ext>
            </a:extLst>
          </p:cNvPr>
          <p:cNvCxnSpPr>
            <a:cxnSpLocks/>
            <a:stCxn id="18" idx="1"/>
            <a:endCxn id="19" idx="0"/>
          </p:cNvCxnSpPr>
          <p:nvPr/>
        </p:nvCxnSpPr>
        <p:spPr>
          <a:xfrm rot="10800000">
            <a:off x="5617210" y="1895475"/>
            <a:ext cx="4344670" cy="2423795"/>
          </a:xfrm>
          <a:prstGeom prst="bentConnector4">
            <a:avLst>
              <a:gd name="adj1" fmla="val 9597"/>
              <a:gd name="adj2" fmla="val 114410"/>
            </a:avLst>
          </a:prstGeom>
          <a:noFill/>
          <a:ln w="19050" cap="flat" cmpd="sng">
            <a:solidFill>
              <a:srgbClr val="3D2229"/>
            </a:solidFill>
            <a:prstDash val="lgDash"/>
            <a:round/>
            <a:headEnd type="none" w="med" len="med"/>
            <a:tailEnd type="triangle" w="med" len="med"/>
          </a:ln>
        </p:spPr>
      </p:cxnSp>
      <p:sp>
        <p:nvSpPr>
          <p:cNvPr id="46" name="Google Shape;151;p6">
            <a:extLst>
              <a:ext uri="{FF2B5EF4-FFF2-40B4-BE49-F238E27FC236}">
                <a16:creationId xmlns:a16="http://schemas.microsoft.com/office/drawing/2014/main" id="{AA0CEB30-EB7C-4428-8563-3BEF37E5E25D}"/>
              </a:ext>
            </a:extLst>
          </p:cNvPr>
          <p:cNvSpPr txBox="1"/>
          <p:nvPr/>
        </p:nvSpPr>
        <p:spPr>
          <a:xfrm>
            <a:off x="1327150" y="580390"/>
            <a:ext cx="1021715" cy="584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accent4"/>
                </a:solidFill>
              </a:rPr>
              <a:t>-</a:t>
            </a:r>
            <a:endParaRPr sz="3200" b="1" dirty="0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194;gd1edc10b5a_2_0">
            <a:extLst>
              <a:ext uri="{FF2B5EF4-FFF2-40B4-BE49-F238E27FC236}">
                <a16:creationId xmlns:a16="http://schemas.microsoft.com/office/drawing/2014/main" id="{1E4C02F1-7AF8-4069-96CD-A6072054C718}"/>
              </a:ext>
            </a:extLst>
          </p:cNvPr>
          <p:cNvSpPr txBox="1"/>
          <p:nvPr/>
        </p:nvSpPr>
        <p:spPr>
          <a:xfrm>
            <a:off x="2299335" y="1099185"/>
            <a:ext cx="3554095" cy="323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dirty="0">
                <a:solidFill>
                  <a:schemeClr val="accent4"/>
                </a:solidFill>
              </a:rPr>
              <a:t>1. </a:t>
            </a:r>
            <a:r>
              <a:rPr lang="ko-KR" altLang="en-US" sz="1500" b="1" dirty="0">
                <a:solidFill>
                  <a:schemeClr val="accent4"/>
                </a:solidFill>
              </a:rPr>
              <a:t>도서목록</a:t>
            </a:r>
            <a:endParaRPr sz="1500" b="1" dirty="0"/>
          </a:p>
        </p:txBody>
      </p:sp>
    </p:spTree>
    <p:extLst>
      <p:ext uri="{BB962C8B-B14F-4D97-AF65-F5344CB8AC3E}">
        <p14:creationId xmlns:p14="http://schemas.microsoft.com/office/powerpoint/2010/main" val="38270245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48;p6">
            <a:extLst>
              <a:ext uri="{FF2B5EF4-FFF2-40B4-BE49-F238E27FC236}">
                <a16:creationId xmlns:a16="http://schemas.microsoft.com/office/drawing/2014/main" id="{6B0FBE88-0974-4613-9394-8656467E7D91}"/>
              </a:ext>
            </a:extLst>
          </p:cNvPr>
          <p:cNvSpPr/>
          <p:nvPr/>
        </p:nvSpPr>
        <p:spPr>
          <a:xfrm>
            <a:off x="0" y="-200025"/>
            <a:ext cx="12192000" cy="1638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" name="Google Shape;149;p6">
            <a:extLst>
              <a:ext uri="{FF2B5EF4-FFF2-40B4-BE49-F238E27FC236}">
                <a16:creationId xmlns:a16="http://schemas.microsoft.com/office/drawing/2014/main" id="{39F24891-47F1-43C8-988B-EE797FCE96C9}"/>
              </a:ext>
            </a:extLst>
          </p:cNvPr>
          <p:cNvCxnSpPr/>
          <p:nvPr/>
        </p:nvCxnSpPr>
        <p:spPr>
          <a:xfrm>
            <a:off x="139700" y="491490"/>
            <a:ext cx="19939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4" name="Google Shape;153;p6">
            <a:extLst>
              <a:ext uri="{FF2B5EF4-FFF2-40B4-BE49-F238E27FC236}">
                <a16:creationId xmlns:a16="http://schemas.microsoft.com/office/drawing/2014/main" id="{858FEBA7-D73B-4329-B712-BB7DCE059A01}"/>
              </a:ext>
            </a:extLst>
          </p:cNvPr>
          <p:cNvSpPr/>
          <p:nvPr/>
        </p:nvSpPr>
        <p:spPr>
          <a:xfrm>
            <a:off x="255270" y="1638300"/>
            <a:ext cx="1378585" cy="305435"/>
          </a:xfrm>
          <a:prstGeom prst="rect">
            <a:avLst/>
          </a:prstGeom>
          <a:solidFill>
            <a:srgbClr val="E2E5E8"/>
          </a:solidFill>
          <a:ln w="9525" cap="flat" cmpd="sng">
            <a:solidFill>
              <a:srgbClr val="3D222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모든 이용자</a:t>
            </a:r>
            <a:endParaRPr sz="1600"/>
          </a:p>
        </p:txBody>
      </p:sp>
      <p:cxnSp>
        <p:nvCxnSpPr>
          <p:cNvPr id="15" name="Google Shape;154;p6">
            <a:extLst>
              <a:ext uri="{FF2B5EF4-FFF2-40B4-BE49-F238E27FC236}">
                <a16:creationId xmlns:a16="http://schemas.microsoft.com/office/drawing/2014/main" id="{CB8E0768-7CF8-4944-953F-74E4251419C6}"/>
              </a:ext>
            </a:extLst>
          </p:cNvPr>
          <p:cNvCxnSpPr>
            <a:stCxn id="14" idx="3"/>
            <a:endCxn id="21" idx="1"/>
          </p:cNvCxnSpPr>
          <p:nvPr/>
        </p:nvCxnSpPr>
        <p:spPr>
          <a:xfrm>
            <a:off x="1634490" y="1791335"/>
            <a:ext cx="967740" cy="276225"/>
          </a:xfrm>
          <a:prstGeom prst="straightConnector1">
            <a:avLst/>
          </a:prstGeom>
          <a:noFill/>
          <a:ln w="19050" cap="flat" cmpd="sng">
            <a:solidFill>
              <a:srgbClr val="3D222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6" name="Google Shape;159;p6">
            <a:extLst>
              <a:ext uri="{FF2B5EF4-FFF2-40B4-BE49-F238E27FC236}">
                <a16:creationId xmlns:a16="http://schemas.microsoft.com/office/drawing/2014/main" id="{4564EDFA-C643-4EB8-A5E9-88DF1197010F}"/>
              </a:ext>
            </a:extLst>
          </p:cNvPr>
          <p:cNvSpPr/>
          <p:nvPr/>
        </p:nvSpPr>
        <p:spPr>
          <a:xfrm>
            <a:off x="3201035" y="3964305"/>
            <a:ext cx="1938655" cy="645160"/>
          </a:xfrm>
          <a:prstGeom prst="rect">
            <a:avLst/>
          </a:prstGeom>
          <a:solidFill>
            <a:srgbClr val="E2E5E8"/>
          </a:solidFill>
          <a:ln w="9525" cap="flat" cmpd="sng">
            <a:solidFill>
              <a:srgbClr val="3D222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/>
              <a:t>장바구니 품목 삭제</a:t>
            </a:r>
            <a:endParaRPr lang="en-US" altLang="ko-KR" sz="16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/>
              <a:t>deleteBooks.jsp</a:t>
            </a:r>
            <a:endParaRPr sz="1600" dirty="0"/>
          </a:p>
        </p:txBody>
      </p:sp>
      <p:cxnSp>
        <p:nvCxnSpPr>
          <p:cNvPr id="17" name="Google Shape;160;p6">
            <a:extLst>
              <a:ext uri="{FF2B5EF4-FFF2-40B4-BE49-F238E27FC236}">
                <a16:creationId xmlns:a16="http://schemas.microsoft.com/office/drawing/2014/main" id="{6C5E3984-C758-4A22-B63C-0A4291BFC067}"/>
              </a:ext>
            </a:extLst>
          </p:cNvPr>
          <p:cNvCxnSpPr>
            <a:cxnSpLocks/>
            <a:endCxn id="16" idx="3"/>
          </p:cNvCxnSpPr>
          <p:nvPr/>
        </p:nvCxnSpPr>
        <p:spPr>
          <a:xfrm flipH="1">
            <a:off x="5140325" y="3616960"/>
            <a:ext cx="1018540" cy="669925"/>
          </a:xfrm>
          <a:prstGeom prst="straightConnector1">
            <a:avLst/>
          </a:prstGeom>
          <a:noFill/>
          <a:ln w="19050" cap="flat" cmpd="sng">
            <a:solidFill>
              <a:srgbClr val="3D222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8" name="Google Shape;161;p6">
            <a:extLst>
              <a:ext uri="{FF2B5EF4-FFF2-40B4-BE49-F238E27FC236}">
                <a16:creationId xmlns:a16="http://schemas.microsoft.com/office/drawing/2014/main" id="{60C6DFCC-FE7C-4E7B-9204-6F22DAE388B8}"/>
              </a:ext>
            </a:extLst>
          </p:cNvPr>
          <p:cNvSpPr/>
          <p:nvPr/>
        </p:nvSpPr>
        <p:spPr>
          <a:xfrm>
            <a:off x="9030970" y="2782570"/>
            <a:ext cx="1939925" cy="645160"/>
          </a:xfrm>
          <a:prstGeom prst="rect">
            <a:avLst/>
          </a:prstGeom>
          <a:solidFill>
            <a:srgbClr val="E2E5E8"/>
          </a:solidFill>
          <a:ln w="9525" cap="flat" cmpd="sng">
            <a:solidFill>
              <a:srgbClr val="3D222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/>
              <a:t>장바구니 품목 추가</a:t>
            </a:r>
            <a:endParaRPr lang="en-US" altLang="ko-KR" sz="1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/>
              <a:t>    </a:t>
            </a:r>
            <a:r>
              <a:rPr lang="en-US" altLang="ko-KR" sz="1600" dirty="0"/>
              <a:t>  </a:t>
            </a:r>
            <a:r>
              <a:rPr lang="en-US" altLang="ko-KR" sz="1600" dirty="0" err="1"/>
              <a:t>addCart</a:t>
            </a:r>
            <a:r>
              <a:rPr lang="en-US" sz="1600" dirty="0" err="1"/>
              <a:t>.jsp</a:t>
            </a:r>
            <a:endParaRPr sz="1600" dirty="0"/>
          </a:p>
        </p:txBody>
      </p:sp>
      <p:sp>
        <p:nvSpPr>
          <p:cNvPr id="19" name="Google Shape;162;p6">
            <a:extLst>
              <a:ext uri="{FF2B5EF4-FFF2-40B4-BE49-F238E27FC236}">
                <a16:creationId xmlns:a16="http://schemas.microsoft.com/office/drawing/2014/main" id="{AE3D75D2-9F18-43F5-B3EA-7F55C2F79858}"/>
              </a:ext>
            </a:extLst>
          </p:cNvPr>
          <p:cNvSpPr/>
          <p:nvPr/>
        </p:nvSpPr>
        <p:spPr>
          <a:xfrm>
            <a:off x="4913630" y="1735455"/>
            <a:ext cx="1585595" cy="661670"/>
          </a:xfrm>
          <a:prstGeom prst="rect">
            <a:avLst/>
          </a:prstGeom>
          <a:solidFill>
            <a:srgbClr val="E2E5E8"/>
          </a:solidFill>
          <a:ln w="9525" cap="flat" cmpd="sng">
            <a:solidFill>
              <a:srgbClr val="3D222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/>
              <a:t>도서목록</a:t>
            </a:r>
            <a:endParaRPr lang="en-US" altLang="ko-KR" sz="16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/>
              <a:t>list.jsp</a:t>
            </a:r>
            <a:endParaRPr sz="1600" dirty="0"/>
          </a:p>
        </p:txBody>
      </p:sp>
      <p:cxnSp>
        <p:nvCxnSpPr>
          <p:cNvPr id="20" name="Google Shape;163;p6">
            <a:extLst>
              <a:ext uri="{FF2B5EF4-FFF2-40B4-BE49-F238E27FC236}">
                <a16:creationId xmlns:a16="http://schemas.microsoft.com/office/drawing/2014/main" id="{AF2B755E-9673-41D1-98DA-2A32C78FBD0A}"/>
              </a:ext>
            </a:extLst>
          </p:cNvPr>
          <p:cNvCxnSpPr>
            <a:cxnSpLocks/>
            <a:stCxn id="21" idx="3"/>
            <a:endCxn id="19" idx="1"/>
          </p:cNvCxnSpPr>
          <p:nvPr/>
        </p:nvCxnSpPr>
        <p:spPr>
          <a:xfrm flipV="1">
            <a:off x="4090670" y="2066290"/>
            <a:ext cx="822960" cy="1270"/>
          </a:xfrm>
          <a:prstGeom prst="straightConnector1">
            <a:avLst/>
          </a:prstGeom>
          <a:noFill/>
          <a:ln w="19050" cap="flat" cmpd="sng">
            <a:solidFill>
              <a:srgbClr val="3D222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1" name="Google Shape;155;p6">
            <a:extLst>
              <a:ext uri="{FF2B5EF4-FFF2-40B4-BE49-F238E27FC236}">
                <a16:creationId xmlns:a16="http://schemas.microsoft.com/office/drawing/2014/main" id="{94993B19-69B9-429A-AFF4-5C7C8EDBB4E4}"/>
              </a:ext>
            </a:extLst>
          </p:cNvPr>
          <p:cNvSpPr/>
          <p:nvPr/>
        </p:nvSpPr>
        <p:spPr>
          <a:xfrm>
            <a:off x="2601595" y="1837055"/>
            <a:ext cx="1489075" cy="461010"/>
          </a:xfrm>
          <a:prstGeom prst="rect">
            <a:avLst/>
          </a:prstGeom>
          <a:solidFill>
            <a:srgbClr val="E2E5E8"/>
          </a:solidFill>
          <a:ln w="9525" cap="flat" cmpd="sng">
            <a:solidFill>
              <a:srgbClr val="3D222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main</a:t>
            </a:r>
            <a:endParaRPr sz="1600" dirty="0"/>
          </a:p>
        </p:txBody>
      </p:sp>
      <p:sp>
        <p:nvSpPr>
          <p:cNvPr id="22" name="Google Shape;165;p6">
            <a:extLst>
              <a:ext uri="{FF2B5EF4-FFF2-40B4-BE49-F238E27FC236}">
                <a16:creationId xmlns:a16="http://schemas.microsoft.com/office/drawing/2014/main" id="{61CD0CD7-4DE8-433A-9EA2-2DD4760B847B}"/>
              </a:ext>
            </a:extLst>
          </p:cNvPr>
          <p:cNvSpPr/>
          <p:nvPr/>
        </p:nvSpPr>
        <p:spPr>
          <a:xfrm>
            <a:off x="281305" y="2795270"/>
            <a:ext cx="1327785" cy="487680"/>
          </a:xfrm>
          <a:prstGeom prst="ellipse">
            <a:avLst/>
          </a:prstGeom>
          <a:solidFill>
            <a:srgbClr val="E2E5E8"/>
          </a:solidFill>
          <a:ln w="9525" cap="flat" cmpd="sng">
            <a:solidFill>
              <a:srgbClr val="3D222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관리자 로그인</a:t>
            </a:r>
            <a:endParaRPr sz="1600"/>
          </a:p>
        </p:txBody>
      </p:sp>
      <p:cxnSp>
        <p:nvCxnSpPr>
          <p:cNvPr id="23" name="Google Shape;166;p6">
            <a:extLst>
              <a:ext uri="{FF2B5EF4-FFF2-40B4-BE49-F238E27FC236}">
                <a16:creationId xmlns:a16="http://schemas.microsoft.com/office/drawing/2014/main" id="{92E07254-4037-4139-A388-0E739F559C0B}"/>
              </a:ext>
            </a:extLst>
          </p:cNvPr>
          <p:cNvCxnSpPr>
            <a:stCxn id="22" idx="7"/>
            <a:endCxn id="21" idx="1"/>
          </p:cNvCxnSpPr>
          <p:nvPr/>
        </p:nvCxnSpPr>
        <p:spPr>
          <a:xfrm flipV="1">
            <a:off x="1414145" y="2067560"/>
            <a:ext cx="1187450" cy="798830"/>
          </a:xfrm>
          <a:prstGeom prst="straightConnector1">
            <a:avLst/>
          </a:prstGeom>
          <a:noFill/>
          <a:ln w="19050" cap="flat" cmpd="sng">
            <a:solidFill>
              <a:srgbClr val="3D222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4" name="Google Shape;168;p6">
            <a:extLst>
              <a:ext uri="{FF2B5EF4-FFF2-40B4-BE49-F238E27FC236}">
                <a16:creationId xmlns:a16="http://schemas.microsoft.com/office/drawing/2014/main" id="{E92F087A-A291-4F14-86DD-EC2AE9E164EA}"/>
              </a:ext>
            </a:extLst>
          </p:cNvPr>
          <p:cNvCxnSpPr>
            <a:cxnSpLocks/>
            <a:stCxn id="27" idx="2"/>
            <a:endCxn id="35" idx="0"/>
          </p:cNvCxnSpPr>
          <p:nvPr/>
        </p:nvCxnSpPr>
        <p:spPr>
          <a:xfrm flipH="1">
            <a:off x="6954520" y="2383790"/>
            <a:ext cx="1211580" cy="739775"/>
          </a:xfrm>
          <a:prstGeom prst="straightConnector1">
            <a:avLst/>
          </a:prstGeom>
          <a:noFill/>
          <a:ln w="19050" cap="flat" cmpd="sng">
            <a:solidFill>
              <a:srgbClr val="3D222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5" name="Google Shape;170;p6">
            <a:extLst>
              <a:ext uri="{FF2B5EF4-FFF2-40B4-BE49-F238E27FC236}">
                <a16:creationId xmlns:a16="http://schemas.microsoft.com/office/drawing/2014/main" id="{A3776D33-BCFE-4027-8BA5-9DE54C115742}"/>
              </a:ext>
            </a:extLst>
          </p:cNvPr>
          <p:cNvSpPr/>
          <p:nvPr/>
        </p:nvSpPr>
        <p:spPr>
          <a:xfrm>
            <a:off x="158115" y="2113280"/>
            <a:ext cx="1715770" cy="487680"/>
          </a:xfrm>
          <a:prstGeom prst="ellipse">
            <a:avLst/>
          </a:prstGeom>
          <a:solidFill>
            <a:srgbClr val="E2E5E8"/>
          </a:solidFill>
          <a:ln w="9525" cap="flat" cmpd="sng">
            <a:solidFill>
              <a:srgbClr val="3D222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/>
              <a:t>일반회원</a:t>
            </a:r>
            <a:r>
              <a:rPr lang="en-US" sz="1600" dirty="0"/>
              <a:t> </a:t>
            </a:r>
            <a:r>
              <a:rPr lang="en-US" sz="1600" dirty="0" err="1"/>
              <a:t>로그인</a:t>
            </a:r>
            <a:endParaRPr sz="1600" dirty="0"/>
          </a:p>
        </p:txBody>
      </p:sp>
      <p:cxnSp>
        <p:nvCxnSpPr>
          <p:cNvPr id="26" name="Google Shape;171;p6">
            <a:extLst>
              <a:ext uri="{FF2B5EF4-FFF2-40B4-BE49-F238E27FC236}">
                <a16:creationId xmlns:a16="http://schemas.microsoft.com/office/drawing/2014/main" id="{5275B46F-CD3F-4959-91E5-589293136FE9}"/>
              </a:ext>
            </a:extLst>
          </p:cNvPr>
          <p:cNvCxnSpPr>
            <a:cxnSpLocks/>
            <a:stCxn id="25" idx="6"/>
            <a:endCxn id="21" idx="1"/>
          </p:cNvCxnSpPr>
          <p:nvPr/>
        </p:nvCxnSpPr>
        <p:spPr>
          <a:xfrm flipV="1">
            <a:off x="1873885" y="2067560"/>
            <a:ext cx="727710" cy="289560"/>
          </a:xfrm>
          <a:prstGeom prst="straightConnector1">
            <a:avLst/>
          </a:prstGeom>
          <a:noFill/>
          <a:ln w="19050" cap="flat" cmpd="sng">
            <a:solidFill>
              <a:srgbClr val="3D222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7" name="Google Shape;147;p6">
            <a:extLst>
              <a:ext uri="{FF2B5EF4-FFF2-40B4-BE49-F238E27FC236}">
                <a16:creationId xmlns:a16="http://schemas.microsoft.com/office/drawing/2014/main" id="{4977E111-BD98-485C-AC33-3DE123FE5C2E}"/>
              </a:ext>
            </a:extLst>
          </p:cNvPr>
          <p:cNvSpPr/>
          <p:nvPr/>
        </p:nvSpPr>
        <p:spPr>
          <a:xfrm>
            <a:off x="7336790" y="1738630"/>
            <a:ext cx="1658620" cy="645160"/>
          </a:xfrm>
          <a:prstGeom prst="rect">
            <a:avLst/>
          </a:prstGeom>
          <a:solidFill>
            <a:srgbClr val="E2E5E8"/>
          </a:solidFill>
          <a:ln w="9525" cap="flat" cmpd="sng">
            <a:solidFill>
              <a:srgbClr val="3D222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   </a:t>
            </a:r>
            <a:r>
              <a:rPr lang="ko-KR" altLang="en-US" sz="1600" dirty="0"/>
              <a:t>도서정보</a:t>
            </a:r>
            <a:r>
              <a:rPr lang="en-US" sz="1600" dirty="0" err="1"/>
              <a:t>보기</a:t>
            </a:r>
            <a:endParaRPr sz="16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/>
              <a:t>view.jsp</a:t>
            </a:r>
            <a:endParaRPr sz="1600" dirty="0"/>
          </a:p>
        </p:txBody>
      </p:sp>
      <p:cxnSp>
        <p:nvCxnSpPr>
          <p:cNvPr id="28" name="Google Shape;173;p6">
            <a:extLst>
              <a:ext uri="{FF2B5EF4-FFF2-40B4-BE49-F238E27FC236}">
                <a16:creationId xmlns:a16="http://schemas.microsoft.com/office/drawing/2014/main" id="{C4AEF3E5-A41D-44D3-994D-0D0B806524E2}"/>
              </a:ext>
            </a:extLst>
          </p:cNvPr>
          <p:cNvCxnSpPr>
            <a:cxnSpLocks/>
            <a:stCxn id="19" idx="3"/>
            <a:endCxn id="27" idx="1"/>
          </p:cNvCxnSpPr>
          <p:nvPr/>
        </p:nvCxnSpPr>
        <p:spPr>
          <a:xfrm flipV="1">
            <a:off x="6499225" y="2061210"/>
            <a:ext cx="837565" cy="5080"/>
          </a:xfrm>
          <a:prstGeom prst="straightConnector1">
            <a:avLst/>
          </a:prstGeom>
          <a:noFill/>
          <a:ln w="19050" cap="flat" cmpd="sng">
            <a:solidFill>
              <a:srgbClr val="3D222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9" name="Google Shape;178;p6">
            <a:extLst>
              <a:ext uri="{FF2B5EF4-FFF2-40B4-BE49-F238E27FC236}">
                <a16:creationId xmlns:a16="http://schemas.microsoft.com/office/drawing/2014/main" id="{F1F7D0AB-F32E-4C93-ACF3-59B4048EA23F}"/>
              </a:ext>
            </a:extLst>
          </p:cNvPr>
          <p:cNvSpPr txBox="1"/>
          <p:nvPr/>
        </p:nvSpPr>
        <p:spPr>
          <a:xfrm>
            <a:off x="258445" y="4951730"/>
            <a:ext cx="4911090" cy="400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- </a:t>
            </a:r>
            <a:r>
              <a:rPr lang="ko-KR" altLang="en-US" dirty="0"/>
              <a:t>도서목록</a:t>
            </a:r>
            <a:r>
              <a:rPr lang="en-US" dirty="0"/>
              <a:t>과 </a:t>
            </a:r>
            <a:r>
              <a:rPr lang="ko-KR" altLang="en-US" dirty="0"/>
              <a:t>도서정보</a:t>
            </a:r>
            <a:r>
              <a:rPr lang="en-US" dirty="0" err="1"/>
              <a:t>보기는</a:t>
            </a:r>
            <a:r>
              <a:rPr lang="en-US" dirty="0"/>
              <a:t> </a:t>
            </a:r>
            <a:r>
              <a:rPr lang="en-US" dirty="0" err="1"/>
              <a:t>모든</a:t>
            </a:r>
            <a:r>
              <a:rPr lang="en-US" dirty="0"/>
              <a:t> </a:t>
            </a:r>
            <a:r>
              <a:rPr lang="en-US" dirty="0" err="1"/>
              <a:t>이용자가</a:t>
            </a:r>
            <a:r>
              <a:rPr lang="en-US" dirty="0"/>
              <a:t> </a:t>
            </a:r>
            <a:r>
              <a:rPr lang="en-US" dirty="0" err="1"/>
              <a:t>사용</a:t>
            </a:r>
            <a:r>
              <a:rPr lang="en-US" dirty="0"/>
              <a:t> </a:t>
            </a:r>
            <a:r>
              <a:rPr lang="en-US" dirty="0" err="1"/>
              <a:t>가능하다</a:t>
            </a:r>
            <a:r>
              <a:rPr lang="en-US" dirty="0"/>
              <a:t>.</a:t>
            </a:r>
            <a:endParaRPr dirty="0"/>
          </a:p>
        </p:txBody>
      </p:sp>
      <p:cxnSp>
        <p:nvCxnSpPr>
          <p:cNvPr id="30" name="Google Shape;179;p6">
            <a:extLst>
              <a:ext uri="{FF2B5EF4-FFF2-40B4-BE49-F238E27FC236}">
                <a16:creationId xmlns:a16="http://schemas.microsoft.com/office/drawing/2014/main" id="{9523AA9B-C8EF-4D85-A3BA-A0F9996C278B}"/>
              </a:ext>
            </a:extLst>
          </p:cNvPr>
          <p:cNvCxnSpPr>
            <a:cxnSpLocks/>
          </p:cNvCxnSpPr>
          <p:nvPr/>
        </p:nvCxnSpPr>
        <p:spPr>
          <a:xfrm flipV="1">
            <a:off x="6732905" y="4493260"/>
            <a:ext cx="2688590" cy="12065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1" name="Google Shape;180;p6">
            <a:extLst>
              <a:ext uri="{FF2B5EF4-FFF2-40B4-BE49-F238E27FC236}">
                <a16:creationId xmlns:a16="http://schemas.microsoft.com/office/drawing/2014/main" id="{6BE3154D-E64A-4733-BFB9-CA6267C01C1B}"/>
              </a:ext>
            </a:extLst>
          </p:cNvPr>
          <p:cNvSpPr txBox="1"/>
          <p:nvPr/>
        </p:nvSpPr>
        <p:spPr>
          <a:xfrm>
            <a:off x="280670" y="4545330"/>
            <a:ext cx="1489075" cy="400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description</a:t>
            </a:r>
            <a:endParaRPr dirty="0"/>
          </a:p>
        </p:txBody>
      </p:sp>
      <p:sp>
        <p:nvSpPr>
          <p:cNvPr id="32" name="Google Shape;181;p6">
            <a:extLst>
              <a:ext uri="{FF2B5EF4-FFF2-40B4-BE49-F238E27FC236}">
                <a16:creationId xmlns:a16="http://schemas.microsoft.com/office/drawing/2014/main" id="{C94448A8-97E3-4A2A-BEB9-49239AF7C428}"/>
              </a:ext>
            </a:extLst>
          </p:cNvPr>
          <p:cNvSpPr txBox="1"/>
          <p:nvPr/>
        </p:nvSpPr>
        <p:spPr>
          <a:xfrm>
            <a:off x="258445" y="5337175"/>
            <a:ext cx="5282565" cy="6153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altLang="ko-KR" dirty="0"/>
              <a:t>- </a:t>
            </a:r>
            <a:r>
              <a:rPr lang="ko-KR" altLang="en-US" dirty="0"/>
              <a:t>장바구니</a:t>
            </a:r>
            <a:r>
              <a:rPr lang="en-US" altLang="ko-KR" dirty="0"/>
              <a:t>,</a:t>
            </a:r>
            <a:r>
              <a:rPr lang="en-US" dirty="0"/>
              <a:t> </a:t>
            </a:r>
            <a:r>
              <a:rPr lang="ko-KR" altLang="en-US" dirty="0"/>
              <a:t>품목추가</a:t>
            </a:r>
            <a:r>
              <a:rPr lang="en-US" altLang="ko-KR" dirty="0"/>
              <a:t>, </a:t>
            </a:r>
            <a:r>
              <a:rPr lang="ko-KR" altLang="en-US" dirty="0"/>
              <a:t>수량조절</a:t>
            </a:r>
            <a:r>
              <a:rPr lang="en-US" altLang="ko-KR" dirty="0"/>
              <a:t>, </a:t>
            </a:r>
            <a:r>
              <a:rPr lang="ko-KR" altLang="en-US" dirty="0"/>
              <a:t>삭제</a:t>
            </a:r>
            <a:r>
              <a:rPr lang="en-US" altLang="ko-KR" dirty="0"/>
              <a:t>, </a:t>
            </a:r>
            <a:r>
              <a:rPr lang="ko-KR" altLang="en-US" dirty="0"/>
              <a:t>결제</a:t>
            </a:r>
            <a:r>
              <a:rPr lang="en-US" dirty="0"/>
              <a:t>는 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ko-KR" altLang="en-US" dirty="0"/>
              <a:t> </a:t>
            </a:r>
            <a:r>
              <a:rPr lang="en-US" altLang="ko-KR" dirty="0"/>
              <a:t> </a:t>
            </a:r>
            <a:r>
              <a:rPr lang="ko-KR" altLang="en-US" dirty="0"/>
              <a:t>회원 및 </a:t>
            </a:r>
            <a:r>
              <a:rPr lang="en-US" dirty="0" err="1"/>
              <a:t>관리자만</a:t>
            </a:r>
            <a:r>
              <a:rPr lang="en-US" dirty="0"/>
              <a:t> </a:t>
            </a:r>
            <a:r>
              <a:rPr lang="en-US" dirty="0" err="1"/>
              <a:t>가능하다</a:t>
            </a:r>
            <a:r>
              <a:rPr lang="en-US" dirty="0"/>
              <a:t>.</a:t>
            </a:r>
            <a:endParaRPr dirty="0"/>
          </a:p>
        </p:txBody>
      </p:sp>
      <p:sp>
        <p:nvSpPr>
          <p:cNvPr id="33" name="Google Shape;183;p6">
            <a:extLst>
              <a:ext uri="{FF2B5EF4-FFF2-40B4-BE49-F238E27FC236}">
                <a16:creationId xmlns:a16="http://schemas.microsoft.com/office/drawing/2014/main" id="{2478B20A-8481-4CC9-AE7D-9EE41B36B3D0}"/>
              </a:ext>
            </a:extLst>
          </p:cNvPr>
          <p:cNvSpPr txBox="1"/>
          <p:nvPr/>
        </p:nvSpPr>
        <p:spPr>
          <a:xfrm>
            <a:off x="5775960" y="4158615"/>
            <a:ext cx="2907665" cy="36957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33350" lvl="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500"/>
            </a:pPr>
            <a:r>
              <a:rPr lang="ko-KR" altLang="en-US" sz="1200" dirty="0">
                <a:solidFill>
                  <a:srgbClr val="FF0000"/>
                </a:solidFill>
              </a:rPr>
              <a:t> ● </a:t>
            </a:r>
            <a:r>
              <a:rPr lang="en-US" sz="1200" dirty="0" err="1">
                <a:solidFill>
                  <a:srgbClr val="FF0000"/>
                </a:solidFill>
              </a:rPr>
              <a:t>관리자만</a:t>
            </a:r>
            <a:r>
              <a:rPr lang="en-US" sz="1200" dirty="0">
                <a:solidFill>
                  <a:srgbClr val="FF0000"/>
                </a:solidFill>
              </a:rPr>
              <a:t> </a:t>
            </a:r>
            <a:r>
              <a:rPr lang="en-US" sz="1200" dirty="0" err="1">
                <a:solidFill>
                  <a:srgbClr val="FF0000"/>
                </a:solidFill>
              </a:rPr>
              <a:t>진입</a:t>
            </a:r>
            <a:r>
              <a:rPr lang="en-US" sz="1200" dirty="0">
                <a:solidFill>
                  <a:srgbClr val="FF0000"/>
                </a:solidFill>
              </a:rPr>
              <a:t> </a:t>
            </a:r>
            <a:r>
              <a:rPr lang="en-US" sz="1200" dirty="0" err="1">
                <a:solidFill>
                  <a:srgbClr val="FF0000"/>
                </a:solidFill>
              </a:rPr>
              <a:t>가능</a:t>
            </a:r>
            <a:r>
              <a:rPr lang="en-US" sz="1200" dirty="0">
                <a:solidFill>
                  <a:srgbClr val="FF0000"/>
                </a:solidFill>
              </a:rPr>
              <a:t> </a:t>
            </a:r>
            <a:r>
              <a:rPr lang="en-US" sz="1200" dirty="0" err="1">
                <a:solidFill>
                  <a:srgbClr val="FF0000"/>
                </a:solidFill>
              </a:rPr>
              <a:t>페이지</a:t>
            </a:r>
            <a:endParaRPr sz="1200" dirty="0">
              <a:solidFill>
                <a:srgbClr val="FF0000"/>
              </a:solidFill>
            </a:endParaRPr>
          </a:p>
        </p:txBody>
      </p:sp>
      <p:sp>
        <p:nvSpPr>
          <p:cNvPr id="34" name="Google Shape;190;gd1edc10b5a_2_0">
            <a:extLst>
              <a:ext uri="{FF2B5EF4-FFF2-40B4-BE49-F238E27FC236}">
                <a16:creationId xmlns:a16="http://schemas.microsoft.com/office/drawing/2014/main" id="{D6A2F7C3-A494-4793-A313-66E54CFB8D6A}"/>
              </a:ext>
            </a:extLst>
          </p:cNvPr>
          <p:cNvSpPr txBox="1"/>
          <p:nvPr/>
        </p:nvSpPr>
        <p:spPr>
          <a:xfrm>
            <a:off x="101600" y="158115"/>
            <a:ext cx="1831975" cy="307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Team1 </a:t>
            </a:r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파워포인트</a:t>
            </a:r>
            <a:endParaRPr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35" name="Google Shape;161;p6">
            <a:extLst>
              <a:ext uri="{FF2B5EF4-FFF2-40B4-BE49-F238E27FC236}">
                <a16:creationId xmlns:a16="http://schemas.microsoft.com/office/drawing/2014/main" id="{954A5995-8202-4DA5-A496-163DEAA4D83C}"/>
              </a:ext>
            </a:extLst>
          </p:cNvPr>
          <p:cNvSpPr/>
          <p:nvPr/>
        </p:nvSpPr>
        <p:spPr>
          <a:xfrm>
            <a:off x="6158230" y="3123565"/>
            <a:ext cx="1592580" cy="645160"/>
          </a:xfrm>
          <a:prstGeom prst="rect">
            <a:avLst/>
          </a:prstGeom>
          <a:solidFill>
            <a:srgbClr val="E2E5E8"/>
          </a:solidFill>
          <a:ln w="9525" cap="flat" cmpd="sng">
            <a:solidFill>
              <a:srgbClr val="3D222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600" dirty="0"/>
              <a:t>     </a:t>
            </a:r>
            <a:r>
              <a:rPr lang="ko-KR" altLang="en-US" sz="1600" dirty="0"/>
              <a:t>장바구니</a:t>
            </a:r>
            <a:endParaRPr lang="en-US" altLang="ko-KR" sz="1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    </a:t>
            </a:r>
            <a:r>
              <a:rPr lang="en-US" sz="1600" dirty="0" err="1"/>
              <a:t>cartList.jsp</a:t>
            </a:r>
            <a:endParaRPr sz="1600" dirty="0"/>
          </a:p>
        </p:txBody>
      </p:sp>
      <p:cxnSp>
        <p:nvCxnSpPr>
          <p:cNvPr id="36" name="Google Shape;179;p6">
            <a:extLst>
              <a:ext uri="{FF2B5EF4-FFF2-40B4-BE49-F238E27FC236}">
                <a16:creationId xmlns:a16="http://schemas.microsoft.com/office/drawing/2014/main" id="{1C250929-B31A-47D0-95D8-F1BAE408F89A}"/>
              </a:ext>
            </a:extLst>
          </p:cNvPr>
          <p:cNvCxnSpPr>
            <a:cxnSpLocks/>
          </p:cNvCxnSpPr>
          <p:nvPr/>
        </p:nvCxnSpPr>
        <p:spPr>
          <a:xfrm flipV="1">
            <a:off x="2695575" y="2580640"/>
            <a:ext cx="8912860" cy="36830"/>
          </a:xfrm>
          <a:prstGeom prst="straightConnector1">
            <a:avLst/>
          </a:prstGeom>
          <a:noFill/>
          <a:ln w="38100" cap="flat" cmpd="sng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" name="Google Shape;183;p6">
            <a:extLst>
              <a:ext uri="{FF2B5EF4-FFF2-40B4-BE49-F238E27FC236}">
                <a16:creationId xmlns:a16="http://schemas.microsoft.com/office/drawing/2014/main" id="{E855BE4F-415B-4022-9066-F9CEDFFB9575}"/>
              </a:ext>
            </a:extLst>
          </p:cNvPr>
          <p:cNvSpPr txBox="1"/>
          <p:nvPr/>
        </p:nvSpPr>
        <p:spPr>
          <a:xfrm>
            <a:off x="1706880" y="2569210"/>
            <a:ext cx="2988945" cy="36957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33350" lvl="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500"/>
            </a:pPr>
            <a:r>
              <a:rPr lang="ko-KR" altLang="en-US" sz="1200" dirty="0">
                <a:solidFill>
                  <a:srgbClr val="0070C0"/>
                </a:solidFill>
              </a:rPr>
              <a:t>  ● 회원 및 관리자만 진입 가능 페이지</a:t>
            </a:r>
            <a:endParaRPr sz="1200" dirty="0">
              <a:solidFill>
                <a:srgbClr val="0070C0"/>
              </a:solidFill>
            </a:endParaRPr>
          </a:p>
        </p:txBody>
      </p:sp>
      <p:sp>
        <p:nvSpPr>
          <p:cNvPr id="39" name="Google Shape;178;p6">
            <a:extLst>
              <a:ext uri="{FF2B5EF4-FFF2-40B4-BE49-F238E27FC236}">
                <a16:creationId xmlns:a16="http://schemas.microsoft.com/office/drawing/2014/main" id="{753981D3-CC33-45B0-A327-57CA85264F12}"/>
              </a:ext>
            </a:extLst>
          </p:cNvPr>
          <p:cNvSpPr txBox="1"/>
          <p:nvPr/>
        </p:nvSpPr>
        <p:spPr>
          <a:xfrm>
            <a:off x="258445" y="5892800"/>
            <a:ext cx="5187315" cy="400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- </a:t>
            </a:r>
            <a:r>
              <a:rPr lang="ko-KR" altLang="en-US" dirty="0"/>
              <a:t>마스터 장바구니</a:t>
            </a:r>
            <a:r>
              <a:rPr lang="en-US" altLang="ko-KR" dirty="0"/>
              <a:t>, </a:t>
            </a:r>
            <a:r>
              <a:rPr lang="ko-KR" altLang="en-US" dirty="0"/>
              <a:t>수량조절</a:t>
            </a:r>
            <a:r>
              <a:rPr lang="en-US" altLang="ko-KR" dirty="0"/>
              <a:t>, </a:t>
            </a:r>
            <a:r>
              <a:rPr lang="ko-KR" altLang="en-US" dirty="0"/>
              <a:t>삭제</a:t>
            </a:r>
            <a:r>
              <a:rPr lang="en-US" dirty="0"/>
              <a:t>는 </a:t>
            </a:r>
            <a:r>
              <a:rPr lang="ko-KR" altLang="en-US" dirty="0"/>
              <a:t>관리자만</a:t>
            </a:r>
            <a:r>
              <a:rPr lang="en-US" dirty="0"/>
              <a:t> </a:t>
            </a:r>
            <a:r>
              <a:rPr lang="en-US" dirty="0" err="1"/>
              <a:t>사용</a:t>
            </a:r>
            <a:r>
              <a:rPr lang="en-US" dirty="0"/>
              <a:t> </a:t>
            </a:r>
            <a:r>
              <a:rPr lang="en-US" dirty="0" err="1"/>
              <a:t>가능하다</a:t>
            </a:r>
            <a:r>
              <a:rPr lang="en-US" dirty="0"/>
              <a:t>.</a:t>
            </a:r>
            <a:endParaRPr dirty="0"/>
          </a:p>
        </p:txBody>
      </p:sp>
      <p:sp>
        <p:nvSpPr>
          <p:cNvPr id="40" name="Google Shape;161;p6">
            <a:extLst>
              <a:ext uri="{FF2B5EF4-FFF2-40B4-BE49-F238E27FC236}">
                <a16:creationId xmlns:a16="http://schemas.microsoft.com/office/drawing/2014/main" id="{1DCCC53B-F4BA-4625-8003-1213A1F9A7F3}"/>
              </a:ext>
            </a:extLst>
          </p:cNvPr>
          <p:cNvSpPr/>
          <p:nvPr/>
        </p:nvSpPr>
        <p:spPr>
          <a:xfrm>
            <a:off x="9030970" y="3566795"/>
            <a:ext cx="1939925" cy="645160"/>
          </a:xfrm>
          <a:prstGeom prst="rect">
            <a:avLst/>
          </a:prstGeom>
          <a:solidFill>
            <a:srgbClr val="E2E5E8"/>
          </a:solidFill>
          <a:ln w="9525" cap="flat" cmpd="sng">
            <a:solidFill>
              <a:srgbClr val="3D222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/>
              <a:t>장바구니 수량 조절</a:t>
            </a:r>
            <a:endParaRPr lang="en-US" altLang="ko-KR" sz="1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/>
              <a:t>    </a:t>
            </a:r>
            <a:r>
              <a:rPr lang="en-US" altLang="ko-KR" sz="1600" dirty="0"/>
              <a:t>  </a:t>
            </a:r>
            <a:r>
              <a:rPr lang="en-US" altLang="ko-KR" sz="1600" dirty="0" err="1"/>
              <a:t>addCart</a:t>
            </a:r>
            <a:r>
              <a:rPr lang="en-US" sz="1600" dirty="0" err="1"/>
              <a:t>.jsp</a:t>
            </a:r>
            <a:endParaRPr sz="1600" dirty="0"/>
          </a:p>
        </p:txBody>
      </p:sp>
      <p:cxnSp>
        <p:nvCxnSpPr>
          <p:cNvPr id="41" name="Google Shape;160;p6">
            <a:extLst>
              <a:ext uri="{FF2B5EF4-FFF2-40B4-BE49-F238E27FC236}">
                <a16:creationId xmlns:a16="http://schemas.microsoft.com/office/drawing/2014/main" id="{AF645662-02EA-4EAB-BDC6-423471C3ACD6}"/>
              </a:ext>
            </a:extLst>
          </p:cNvPr>
          <p:cNvCxnSpPr>
            <a:cxnSpLocks/>
          </p:cNvCxnSpPr>
          <p:nvPr/>
        </p:nvCxnSpPr>
        <p:spPr>
          <a:xfrm>
            <a:off x="7785735" y="3466465"/>
            <a:ext cx="1245235" cy="365760"/>
          </a:xfrm>
          <a:prstGeom prst="straightConnector1">
            <a:avLst/>
          </a:prstGeom>
          <a:noFill/>
          <a:ln w="19050" cap="flat" cmpd="sng">
            <a:solidFill>
              <a:srgbClr val="3D222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3" name="Google Shape;145;p6">
            <a:extLst>
              <a:ext uri="{FF2B5EF4-FFF2-40B4-BE49-F238E27FC236}">
                <a16:creationId xmlns:a16="http://schemas.microsoft.com/office/drawing/2014/main" id="{5DF44079-6056-4C9C-9C0B-02D372497464}"/>
              </a:ext>
            </a:extLst>
          </p:cNvPr>
          <p:cNvCxnSpPr>
            <a:cxnSpLocks/>
            <a:stCxn id="18" idx="1"/>
          </p:cNvCxnSpPr>
          <p:nvPr/>
        </p:nvCxnSpPr>
        <p:spPr>
          <a:xfrm flipH="1">
            <a:off x="7750810" y="3105150"/>
            <a:ext cx="1279525" cy="151765"/>
          </a:xfrm>
          <a:prstGeom prst="straightConnector1">
            <a:avLst/>
          </a:prstGeom>
          <a:noFill/>
          <a:ln w="19050" cap="flat" cmpd="sng">
            <a:solidFill>
              <a:srgbClr val="3D2229"/>
            </a:solidFill>
            <a:prstDash val="lgDash"/>
            <a:round/>
            <a:headEnd type="none" w="med" len="med"/>
            <a:tailEnd type="triangle" w="med" len="med"/>
          </a:ln>
        </p:spPr>
      </p:cxnSp>
      <p:sp>
        <p:nvSpPr>
          <p:cNvPr id="45" name="Google Shape;162;p6">
            <a:extLst>
              <a:ext uri="{FF2B5EF4-FFF2-40B4-BE49-F238E27FC236}">
                <a16:creationId xmlns:a16="http://schemas.microsoft.com/office/drawing/2014/main" id="{F3A44847-DAE0-4455-A207-2B1FA665733E}"/>
              </a:ext>
            </a:extLst>
          </p:cNvPr>
          <p:cNvSpPr/>
          <p:nvPr/>
        </p:nvSpPr>
        <p:spPr>
          <a:xfrm>
            <a:off x="3201035" y="3108960"/>
            <a:ext cx="1938655" cy="661670"/>
          </a:xfrm>
          <a:prstGeom prst="rect">
            <a:avLst/>
          </a:prstGeom>
          <a:solidFill>
            <a:srgbClr val="E2E5E8"/>
          </a:solidFill>
          <a:ln w="9525" cap="flat" cmpd="sng">
            <a:solidFill>
              <a:srgbClr val="3D222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/>
              <a:t>장바구니 품목 결제 </a:t>
            </a:r>
            <a:endParaRPr lang="en-US" altLang="ko-KR" sz="16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/>
              <a:t>purchase.jsp</a:t>
            </a:r>
            <a:endParaRPr sz="1600" dirty="0"/>
          </a:p>
        </p:txBody>
      </p:sp>
      <p:cxnSp>
        <p:nvCxnSpPr>
          <p:cNvPr id="47" name="Google Shape;160;p6">
            <a:extLst>
              <a:ext uri="{FF2B5EF4-FFF2-40B4-BE49-F238E27FC236}">
                <a16:creationId xmlns:a16="http://schemas.microsoft.com/office/drawing/2014/main" id="{0670E1E3-97DB-4B39-AA64-CE499970723D}"/>
              </a:ext>
            </a:extLst>
          </p:cNvPr>
          <p:cNvCxnSpPr>
            <a:cxnSpLocks/>
            <a:stCxn id="35" idx="1"/>
            <a:endCxn id="45" idx="3"/>
          </p:cNvCxnSpPr>
          <p:nvPr/>
        </p:nvCxnSpPr>
        <p:spPr>
          <a:xfrm flipH="1" flipV="1">
            <a:off x="5140325" y="3439795"/>
            <a:ext cx="1018540" cy="6350"/>
          </a:xfrm>
          <a:prstGeom prst="straightConnector1">
            <a:avLst/>
          </a:prstGeom>
          <a:noFill/>
          <a:ln w="19050" cap="flat" cmpd="sng">
            <a:solidFill>
              <a:srgbClr val="3D222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8" name="Google Shape;162;p6">
            <a:extLst>
              <a:ext uri="{FF2B5EF4-FFF2-40B4-BE49-F238E27FC236}">
                <a16:creationId xmlns:a16="http://schemas.microsoft.com/office/drawing/2014/main" id="{8EA22ADC-F52F-4C2C-878B-A06BAF66531B}"/>
              </a:ext>
            </a:extLst>
          </p:cNvPr>
          <p:cNvSpPr/>
          <p:nvPr/>
        </p:nvSpPr>
        <p:spPr>
          <a:xfrm>
            <a:off x="813435" y="3501390"/>
            <a:ext cx="1938655" cy="661670"/>
          </a:xfrm>
          <a:prstGeom prst="rect">
            <a:avLst/>
          </a:prstGeom>
          <a:solidFill>
            <a:srgbClr val="E2E5E8"/>
          </a:solidFill>
          <a:ln w="9525" cap="flat" cmpd="sng">
            <a:solidFill>
              <a:srgbClr val="3D222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/>
              <a:t>장바구니 전체 삭제</a:t>
            </a:r>
            <a:endParaRPr lang="en-US" altLang="ko-KR" sz="16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/>
              <a:t>deleteCart.jsp</a:t>
            </a:r>
            <a:endParaRPr sz="1600" dirty="0"/>
          </a:p>
        </p:txBody>
      </p:sp>
      <p:cxnSp>
        <p:nvCxnSpPr>
          <p:cNvPr id="49" name="Google Shape;160;p6">
            <a:extLst>
              <a:ext uri="{FF2B5EF4-FFF2-40B4-BE49-F238E27FC236}">
                <a16:creationId xmlns:a16="http://schemas.microsoft.com/office/drawing/2014/main" id="{4DEF63D1-45E8-4183-B9E2-201C50BD00FE}"/>
              </a:ext>
            </a:extLst>
          </p:cNvPr>
          <p:cNvCxnSpPr>
            <a:cxnSpLocks/>
            <a:endCxn id="48" idx="3"/>
          </p:cNvCxnSpPr>
          <p:nvPr/>
        </p:nvCxnSpPr>
        <p:spPr>
          <a:xfrm flipH="1">
            <a:off x="2752725" y="3580765"/>
            <a:ext cx="447675" cy="251460"/>
          </a:xfrm>
          <a:prstGeom prst="straightConnector1">
            <a:avLst/>
          </a:prstGeom>
          <a:noFill/>
          <a:ln w="19050" cap="flat" cmpd="sng">
            <a:solidFill>
              <a:srgbClr val="3D222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0" name="Google Shape;145;p6">
            <a:extLst>
              <a:ext uri="{FF2B5EF4-FFF2-40B4-BE49-F238E27FC236}">
                <a16:creationId xmlns:a16="http://schemas.microsoft.com/office/drawing/2014/main" id="{CCD80A51-6F48-4A29-8884-4FED8DE8697B}"/>
              </a:ext>
            </a:extLst>
          </p:cNvPr>
          <p:cNvCxnSpPr>
            <a:cxnSpLocks/>
            <a:stCxn id="48" idx="0"/>
          </p:cNvCxnSpPr>
          <p:nvPr/>
        </p:nvCxnSpPr>
        <p:spPr>
          <a:xfrm flipV="1">
            <a:off x="1783080" y="2245995"/>
            <a:ext cx="3130550" cy="1254760"/>
          </a:xfrm>
          <a:prstGeom prst="straightConnector1">
            <a:avLst/>
          </a:prstGeom>
          <a:noFill/>
          <a:ln w="19050" cap="flat" cmpd="sng">
            <a:solidFill>
              <a:srgbClr val="3D2229"/>
            </a:solidFill>
            <a:prstDash val="lgDash"/>
            <a:round/>
            <a:headEnd type="none" w="med" len="med"/>
            <a:tailEnd type="triangle" w="med" len="med"/>
          </a:ln>
        </p:spPr>
      </p:cxnSp>
      <p:sp>
        <p:nvSpPr>
          <p:cNvPr id="51" name="Google Shape;161;p6">
            <a:extLst>
              <a:ext uri="{FF2B5EF4-FFF2-40B4-BE49-F238E27FC236}">
                <a16:creationId xmlns:a16="http://schemas.microsoft.com/office/drawing/2014/main" id="{52C1238A-537A-4089-86FD-9102A0D0028A}"/>
              </a:ext>
            </a:extLst>
          </p:cNvPr>
          <p:cNvSpPr/>
          <p:nvPr/>
        </p:nvSpPr>
        <p:spPr>
          <a:xfrm>
            <a:off x="7235825" y="4635500"/>
            <a:ext cx="1795145" cy="645160"/>
          </a:xfrm>
          <a:prstGeom prst="rect">
            <a:avLst/>
          </a:prstGeom>
          <a:solidFill>
            <a:srgbClr val="E2E5E8"/>
          </a:solidFill>
          <a:ln w="9525" cap="flat" cmpd="sng">
            <a:solidFill>
              <a:srgbClr val="3D222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600" dirty="0"/>
              <a:t> </a:t>
            </a:r>
            <a:r>
              <a:rPr lang="ko-KR" altLang="en-US" sz="1600" dirty="0"/>
              <a:t>마스터 장바구니</a:t>
            </a:r>
            <a:endParaRPr lang="en-US" altLang="ko-KR" sz="1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/>
              <a:t>cartMasterList.jsp</a:t>
            </a:r>
            <a:endParaRPr sz="1600" dirty="0"/>
          </a:p>
        </p:txBody>
      </p:sp>
      <p:cxnSp>
        <p:nvCxnSpPr>
          <p:cNvPr id="52" name="Google Shape;168;p6">
            <a:extLst>
              <a:ext uri="{FF2B5EF4-FFF2-40B4-BE49-F238E27FC236}">
                <a16:creationId xmlns:a16="http://schemas.microsoft.com/office/drawing/2014/main" id="{9FC13A4D-B8AC-4F91-BBBA-453EEC0D7B33}"/>
              </a:ext>
            </a:extLst>
          </p:cNvPr>
          <p:cNvCxnSpPr>
            <a:cxnSpLocks/>
            <a:stCxn id="35" idx="2"/>
            <a:endCxn id="51" idx="0"/>
          </p:cNvCxnSpPr>
          <p:nvPr/>
        </p:nvCxnSpPr>
        <p:spPr>
          <a:xfrm>
            <a:off x="6954520" y="3768725"/>
            <a:ext cx="1178560" cy="866775"/>
          </a:xfrm>
          <a:prstGeom prst="straightConnector1">
            <a:avLst/>
          </a:prstGeom>
          <a:noFill/>
          <a:ln w="19050" cap="flat" cmpd="sng">
            <a:solidFill>
              <a:srgbClr val="3D222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3" name="Google Shape;161;p6">
            <a:extLst>
              <a:ext uri="{FF2B5EF4-FFF2-40B4-BE49-F238E27FC236}">
                <a16:creationId xmlns:a16="http://schemas.microsoft.com/office/drawing/2014/main" id="{36F90E16-5C1B-41A4-8A92-FF80FC49552E}"/>
              </a:ext>
            </a:extLst>
          </p:cNvPr>
          <p:cNvSpPr/>
          <p:nvPr/>
        </p:nvSpPr>
        <p:spPr>
          <a:xfrm>
            <a:off x="5845810" y="5470525"/>
            <a:ext cx="1939925" cy="645160"/>
          </a:xfrm>
          <a:prstGeom prst="rect">
            <a:avLst/>
          </a:prstGeom>
          <a:solidFill>
            <a:srgbClr val="E2E5E8"/>
          </a:solidFill>
          <a:ln w="9525" cap="flat" cmpd="sng">
            <a:solidFill>
              <a:srgbClr val="3D222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/>
              <a:t>장바구니 수량 조절</a:t>
            </a:r>
            <a:endParaRPr lang="en-US" altLang="ko-KR" sz="1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/>
              <a:t>    </a:t>
            </a:r>
            <a:r>
              <a:rPr lang="en-US" altLang="ko-KR" sz="1600" dirty="0"/>
              <a:t> </a:t>
            </a:r>
            <a:r>
              <a:rPr lang="en-US" altLang="ko-KR" sz="1600" dirty="0" err="1"/>
              <a:t>addCartM</a:t>
            </a:r>
            <a:r>
              <a:rPr lang="en-US" sz="1600" dirty="0" err="1"/>
              <a:t>.jsp</a:t>
            </a:r>
            <a:endParaRPr sz="1600" dirty="0"/>
          </a:p>
        </p:txBody>
      </p:sp>
      <p:sp>
        <p:nvSpPr>
          <p:cNvPr id="54" name="Google Shape;159;p6">
            <a:extLst>
              <a:ext uri="{FF2B5EF4-FFF2-40B4-BE49-F238E27FC236}">
                <a16:creationId xmlns:a16="http://schemas.microsoft.com/office/drawing/2014/main" id="{CBBA08AC-2A84-4AC6-9997-B875A3FF1CDE}"/>
              </a:ext>
            </a:extLst>
          </p:cNvPr>
          <p:cNvSpPr/>
          <p:nvPr/>
        </p:nvSpPr>
        <p:spPr>
          <a:xfrm>
            <a:off x="8451850" y="5470525"/>
            <a:ext cx="1938655" cy="645160"/>
          </a:xfrm>
          <a:prstGeom prst="rect">
            <a:avLst/>
          </a:prstGeom>
          <a:solidFill>
            <a:srgbClr val="E2E5E8"/>
          </a:solidFill>
          <a:ln w="9525" cap="flat" cmpd="sng">
            <a:solidFill>
              <a:srgbClr val="3D222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/>
              <a:t>장바구니 품목 삭제</a:t>
            </a:r>
            <a:endParaRPr lang="en-US" altLang="ko-KR" sz="16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/>
              <a:t>deleteBooksM.jsp</a:t>
            </a:r>
            <a:endParaRPr sz="1600" dirty="0"/>
          </a:p>
        </p:txBody>
      </p:sp>
      <p:cxnSp>
        <p:nvCxnSpPr>
          <p:cNvPr id="55" name="Google Shape;168;p6">
            <a:extLst>
              <a:ext uri="{FF2B5EF4-FFF2-40B4-BE49-F238E27FC236}">
                <a16:creationId xmlns:a16="http://schemas.microsoft.com/office/drawing/2014/main" id="{3C734194-969F-43EF-ABB5-458CA2EF56AC}"/>
              </a:ext>
            </a:extLst>
          </p:cNvPr>
          <p:cNvCxnSpPr>
            <a:cxnSpLocks/>
          </p:cNvCxnSpPr>
          <p:nvPr/>
        </p:nvCxnSpPr>
        <p:spPr>
          <a:xfrm flipH="1">
            <a:off x="6638925" y="4809490"/>
            <a:ext cx="596900" cy="678180"/>
          </a:xfrm>
          <a:prstGeom prst="straightConnector1">
            <a:avLst/>
          </a:prstGeom>
          <a:noFill/>
          <a:ln w="19050" cap="flat" cmpd="sng">
            <a:solidFill>
              <a:srgbClr val="3D222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6" name="Google Shape;168;p6">
            <a:extLst>
              <a:ext uri="{FF2B5EF4-FFF2-40B4-BE49-F238E27FC236}">
                <a16:creationId xmlns:a16="http://schemas.microsoft.com/office/drawing/2014/main" id="{EF0395DB-6DA3-46D8-BCDC-9A7B5C772E60}"/>
              </a:ext>
            </a:extLst>
          </p:cNvPr>
          <p:cNvCxnSpPr>
            <a:cxnSpLocks/>
          </p:cNvCxnSpPr>
          <p:nvPr/>
        </p:nvCxnSpPr>
        <p:spPr>
          <a:xfrm>
            <a:off x="9030970" y="4768850"/>
            <a:ext cx="596900" cy="701675"/>
          </a:xfrm>
          <a:prstGeom prst="straightConnector1">
            <a:avLst/>
          </a:prstGeom>
          <a:noFill/>
          <a:ln w="19050" cap="flat" cmpd="sng">
            <a:solidFill>
              <a:srgbClr val="3D222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7" name="Google Shape;145;p6">
            <a:extLst>
              <a:ext uri="{FF2B5EF4-FFF2-40B4-BE49-F238E27FC236}">
                <a16:creationId xmlns:a16="http://schemas.microsoft.com/office/drawing/2014/main" id="{FD7E013B-0052-4317-B9F2-4A0834D0BF49}"/>
              </a:ext>
            </a:extLst>
          </p:cNvPr>
          <p:cNvCxnSpPr>
            <a:cxnSpLocks/>
            <a:stCxn id="53" idx="0"/>
            <a:endCxn id="51" idx="1"/>
          </p:cNvCxnSpPr>
          <p:nvPr/>
        </p:nvCxnSpPr>
        <p:spPr>
          <a:xfrm flipV="1">
            <a:off x="6815455" y="4958080"/>
            <a:ext cx="419735" cy="512445"/>
          </a:xfrm>
          <a:prstGeom prst="straightConnector1">
            <a:avLst/>
          </a:prstGeom>
          <a:noFill/>
          <a:ln w="19050" cap="flat" cmpd="sng">
            <a:solidFill>
              <a:srgbClr val="3D2229"/>
            </a:solidFill>
            <a:prstDash val="lgDash"/>
            <a:round/>
            <a:headEnd type="none" w="med" len="med"/>
            <a:tailEnd type="triangle" w="med" len="med"/>
          </a:ln>
        </p:spPr>
      </p:cxnSp>
      <p:cxnSp>
        <p:nvCxnSpPr>
          <p:cNvPr id="58" name="Google Shape;145;p6">
            <a:extLst>
              <a:ext uri="{FF2B5EF4-FFF2-40B4-BE49-F238E27FC236}">
                <a16:creationId xmlns:a16="http://schemas.microsoft.com/office/drawing/2014/main" id="{3C04D6FE-DEED-484C-83BF-575A5999AD41}"/>
              </a:ext>
            </a:extLst>
          </p:cNvPr>
          <p:cNvCxnSpPr>
            <a:cxnSpLocks/>
            <a:stCxn id="54" idx="0"/>
          </p:cNvCxnSpPr>
          <p:nvPr/>
        </p:nvCxnSpPr>
        <p:spPr>
          <a:xfrm flipH="1" flipV="1">
            <a:off x="9034780" y="4975860"/>
            <a:ext cx="386080" cy="494665"/>
          </a:xfrm>
          <a:prstGeom prst="straightConnector1">
            <a:avLst/>
          </a:prstGeom>
          <a:noFill/>
          <a:ln w="19050" cap="flat" cmpd="sng">
            <a:solidFill>
              <a:srgbClr val="3D2229"/>
            </a:solidFill>
            <a:prstDash val="lgDash"/>
            <a:round/>
            <a:headEnd type="none" w="med" len="med"/>
            <a:tailEnd type="triangle" w="med" len="med"/>
          </a:ln>
        </p:spPr>
      </p:cxnSp>
      <p:cxnSp>
        <p:nvCxnSpPr>
          <p:cNvPr id="59" name="Google Shape;145;p6">
            <a:extLst>
              <a:ext uri="{FF2B5EF4-FFF2-40B4-BE49-F238E27FC236}">
                <a16:creationId xmlns:a16="http://schemas.microsoft.com/office/drawing/2014/main" id="{59856E17-8CA2-48D7-A593-040866FB1A87}"/>
              </a:ext>
            </a:extLst>
          </p:cNvPr>
          <p:cNvCxnSpPr>
            <a:cxnSpLocks/>
          </p:cNvCxnSpPr>
          <p:nvPr/>
        </p:nvCxnSpPr>
        <p:spPr>
          <a:xfrm flipH="1" flipV="1">
            <a:off x="7750810" y="3629660"/>
            <a:ext cx="1266825" cy="351790"/>
          </a:xfrm>
          <a:prstGeom prst="straightConnector1">
            <a:avLst/>
          </a:prstGeom>
          <a:noFill/>
          <a:ln w="19050" cap="flat" cmpd="sng">
            <a:solidFill>
              <a:srgbClr val="3D2229"/>
            </a:solidFill>
            <a:prstDash val="lgDash"/>
            <a:round/>
            <a:headEnd type="none" w="med" len="med"/>
            <a:tailEnd type="triangle" w="med" len="med"/>
          </a:ln>
        </p:spPr>
      </p:cxnSp>
      <p:cxnSp>
        <p:nvCxnSpPr>
          <p:cNvPr id="60" name="Google Shape;145;p6">
            <a:extLst>
              <a:ext uri="{FF2B5EF4-FFF2-40B4-BE49-F238E27FC236}">
                <a16:creationId xmlns:a16="http://schemas.microsoft.com/office/drawing/2014/main" id="{7B797243-ACDD-439A-9610-FD4EB6FEC7D1}"/>
              </a:ext>
            </a:extLst>
          </p:cNvPr>
          <p:cNvCxnSpPr>
            <a:cxnSpLocks/>
          </p:cNvCxnSpPr>
          <p:nvPr/>
        </p:nvCxnSpPr>
        <p:spPr>
          <a:xfrm flipV="1">
            <a:off x="5172710" y="3815715"/>
            <a:ext cx="1067435" cy="700405"/>
          </a:xfrm>
          <a:prstGeom prst="straightConnector1">
            <a:avLst/>
          </a:prstGeom>
          <a:noFill/>
          <a:ln w="19050" cap="flat" cmpd="sng">
            <a:solidFill>
              <a:srgbClr val="3D2229"/>
            </a:solidFill>
            <a:prstDash val="lgDash"/>
            <a:round/>
            <a:headEnd type="none" w="med" len="med"/>
            <a:tailEnd type="triangle" w="med" len="med"/>
          </a:ln>
        </p:spPr>
      </p:cxnSp>
      <p:cxnSp>
        <p:nvCxnSpPr>
          <p:cNvPr id="61" name="연결선: 꺾임 60">
            <a:extLst>
              <a:ext uri="{FF2B5EF4-FFF2-40B4-BE49-F238E27FC236}">
                <a16:creationId xmlns:a16="http://schemas.microsoft.com/office/drawing/2014/main" id="{CBD3CCF4-88AC-4F15-9461-75602415C7C5}"/>
              </a:ext>
            </a:extLst>
          </p:cNvPr>
          <p:cNvCxnSpPr>
            <a:cxnSpLocks/>
            <a:stCxn id="27" idx="3"/>
            <a:endCxn id="18" idx="0"/>
          </p:cNvCxnSpPr>
          <p:nvPr/>
        </p:nvCxnSpPr>
        <p:spPr>
          <a:xfrm>
            <a:off x="8996045" y="2061210"/>
            <a:ext cx="1005205" cy="721360"/>
          </a:xfrm>
          <a:prstGeom prst="bentConnector2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2" name="Google Shape;178;p6">
            <a:extLst>
              <a:ext uri="{FF2B5EF4-FFF2-40B4-BE49-F238E27FC236}">
                <a16:creationId xmlns:a16="http://schemas.microsoft.com/office/drawing/2014/main" id="{4881D270-D5EE-48EE-ABEC-288C2A8129CE}"/>
              </a:ext>
            </a:extLst>
          </p:cNvPr>
          <p:cNvSpPr txBox="1"/>
          <p:nvPr/>
        </p:nvSpPr>
        <p:spPr>
          <a:xfrm>
            <a:off x="255270" y="6285230"/>
            <a:ext cx="5678805" cy="400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- </a:t>
            </a:r>
            <a:r>
              <a:rPr lang="ko-KR" altLang="en-US" dirty="0"/>
              <a:t>결제를 완료하면 해당 회원 및 관리자의 장바구니가 자동 삭제된다</a:t>
            </a:r>
            <a:r>
              <a:rPr lang="en-US" dirty="0"/>
              <a:t>.</a:t>
            </a:r>
            <a:endParaRPr dirty="0"/>
          </a:p>
        </p:txBody>
      </p:sp>
      <p:sp>
        <p:nvSpPr>
          <p:cNvPr id="63" name="Google Shape;152;p6">
            <a:extLst>
              <a:ext uri="{FF2B5EF4-FFF2-40B4-BE49-F238E27FC236}">
                <a16:creationId xmlns:a16="http://schemas.microsoft.com/office/drawing/2014/main" id="{D6A20544-6511-41DF-B19F-35D11EA213EF}"/>
              </a:ext>
            </a:extLst>
          </p:cNvPr>
          <p:cNvSpPr txBox="1"/>
          <p:nvPr/>
        </p:nvSpPr>
        <p:spPr>
          <a:xfrm>
            <a:off x="2244725" y="607060"/>
            <a:ext cx="4965700" cy="553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000" dirty="0">
                <a:solidFill>
                  <a:schemeClr val="accent4"/>
                </a:solidFill>
              </a:rPr>
              <a:t>장바구니 </a:t>
            </a:r>
            <a:r>
              <a:rPr lang="en-US" sz="3000" dirty="0" err="1">
                <a:solidFill>
                  <a:schemeClr val="accent4"/>
                </a:solidFill>
              </a:rPr>
              <a:t>와이어</a:t>
            </a:r>
            <a:r>
              <a:rPr lang="en-US" sz="3000" dirty="0">
                <a:solidFill>
                  <a:schemeClr val="accent4"/>
                </a:solidFill>
              </a:rPr>
              <a:t> </a:t>
            </a:r>
            <a:r>
              <a:rPr lang="en-US" sz="3000" dirty="0" err="1">
                <a:solidFill>
                  <a:schemeClr val="accent4"/>
                </a:solidFill>
              </a:rPr>
              <a:t>프레임</a:t>
            </a:r>
            <a:endParaRPr dirty="0"/>
          </a:p>
        </p:txBody>
      </p:sp>
      <p:sp>
        <p:nvSpPr>
          <p:cNvPr id="64" name="Google Shape;151;p6">
            <a:extLst>
              <a:ext uri="{FF2B5EF4-FFF2-40B4-BE49-F238E27FC236}">
                <a16:creationId xmlns:a16="http://schemas.microsoft.com/office/drawing/2014/main" id="{2AF08E96-2EE8-48CB-BF75-4721608E5C62}"/>
              </a:ext>
            </a:extLst>
          </p:cNvPr>
          <p:cNvSpPr txBox="1"/>
          <p:nvPr/>
        </p:nvSpPr>
        <p:spPr>
          <a:xfrm>
            <a:off x="1327150" y="580390"/>
            <a:ext cx="1021715" cy="584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accent4"/>
                </a:solidFill>
              </a:rPr>
              <a:t>-</a:t>
            </a:r>
            <a:endParaRPr sz="3200" b="1" dirty="0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194;gd1edc10b5a_2_0">
            <a:extLst>
              <a:ext uri="{FF2B5EF4-FFF2-40B4-BE49-F238E27FC236}">
                <a16:creationId xmlns:a16="http://schemas.microsoft.com/office/drawing/2014/main" id="{52AC6D6D-A2A4-4C27-8371-E7C06131ED8B}"/>
              </a:ext>
            </a:extLst>
          </p:cNvPr>
          <p:cNvSpPr txBox="1"/>
          <p:nvPr/>
        </p:nvSpPr>
        <p:spPr>
          <a:xfrm>
            <a:off x="2299335" y="1099185"/>
            <a:ext cx="3554095" cy="323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dirty="0">
                <a:solidFill>
                  <a:schemeClr val="accent4"/>
                </a:solidFill>
              </a:rPr>
              <a:t>2. </a:t>
            </a:r>
            <a:r>
              <a:rPr lang="ko-KR" altLang="en-US" sz="1500" b="1" dirty="0">
                <a:solidFill>
                  <a:schemeClr val="accent4"/>
                </a:solidFill>
              </a:rPr>
              <a:t>장바구니</a:t>
            </a:r>
            <a:endParaRPr sz="1500" b="1" dirty="0"/>
          </a:p>
        </p:txBody>
      </p:sp>
    </p:spTree>
    <p:extLst>
      <p:ext uri="{BB962C8B-B14F-4D97-AF65-F5344CB8AC3E}">
        <p14:creationId xmlns:p14="http://schemas.microsoft.com/office/powerpoint/2010/main" val="27504080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3" name="Google Shape;173;p6"/>
          <p:cNvCxnSpPr>
            <a:stCxn id="174" idx="2"/>
            <a:endCxn id="175" idx="0"/>
          </p:cNvCxnSpPr>
          <p:nvPr/>
        </p:nvCxnSpPr>
        <p:spPr>
          <a:xfrm flipH="1">
            <a:off x="3267507" y="2467922"/>
            <a:ext cx="5699700" cy="1901400"/>
          </a:xfrm>
          <a:prstGeom prst="straightConnector1">
            <a:avLst/>
          </a:prstGeom>
          <a:noFill/>
          <a:ln w="19050" cap="flat" cmpd="sng">
            <a:solidFill>
              <a:srgbClr val="3D2229"/>
            </a:solidFill>
            <a:prstDash val="lgDash"/>
            <a:round/>
            <a:headEnd type="none" w="med" len="med"/>
            <a:tailEnd type="triangle" w="med" len="med"/>
          </a:ln>
        </p:spPr>
      </p:cxnSp>
      <p:sp>
        <p:nvSpPr>
          <p:cNvPr id="176" name="Google Shape;176;p6"/>
          <p:cNvSpPr/>
          <p:nvPr/>
        </p:nvSpPr>
        <p:spPr>
          <a:xfrm>
            <a:off x="0" y="-56575"/>
            <a:ext cx="12192000" cy="1478975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6"/>
          <p:cNvSpPr/>
          <p:nvPr/>
        </p:nvSpPr>
        <p:spPr>
          <a:xfrm>
            <a:off x="255375" y="1638300"/>
            <a:ext cx="1378800" cy="305700"/>
          </a:xfrm>
          <a:prstGeom prst="rect">
            <a:avLst/>
          </a:prstGeom>
          <a:solidFill>
            <a:srgbClr val="E2E5E8"/>
          </a:solidFill>
          <a:ln w="9525" cap="flat" cmpd="sng">
            <a:solidFill>
              <a:srgbClr val="3D222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모든 이용자</a:t>
            </a:r>
            <a:endParaRPr sz="1600"/>
          </a:p>
        </p:txBody>
      </p:sp>
      <p:cxnSp>
        <p:nvCxnSpPr>
          <p:cNvPr id="181" name="Google Shape;181;p6"/>
          <p:cNvCxnSpPr>
            <a:stCxn id="180" idx="3"/>
            <a:endCxn id="182" idx="1"/>
          </p:cNvCxnSpPr>
          <p:nvPr/>
        </p:nvCxnSpPr>
        <p:spPr>
          <a:xfrm>
            <a:off x="1634175" y="1791150"/>
            <a:ext cx="888900" cy="435600"/>
          </a:xfrm>
          <a:prstGeom prst="straightConnector1">
            <a:avLst/>
          </a:prstGeom>
          <a:noFill/>
          <a:ln w="19050" cap="flat" cmpd="sng">
            <a:solidFill>
              <a:srgbClr val="3D222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83" name="Google Shape;183;p6"/>
          <p:cNvSpPr/>
          <p:nvPr/>
        </p:nvSpPr>
        <p:spPr>
          <a:xfrm>
            <a:off x="5452516" y="1828454"/>
            <a:ext cx="1592700" cy="645300"/>
          </a:xfrm>
          <a:prstGeom prst="rect">
            <a:avLst/>
          </a:prstGeom>
          <a:solidFill>
            <a:srgbClr val="E2E5E8"/>
          </a:solidFill>
          <a:ln w="9525" cap="flat" cmpd="sng">
            <a:solidFill>
              <a:srgbClr val="3D222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질문 등록 폼</a:t>
            </a:r>
            <a:endParaRPr sz="16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writeForm.jsp</a:t>
            </a:r>
            <a:endParaRPr sz="1600"/>
          </a:p>
        </p:txBody>
      </p:sp>
      <p:sp>
        <p:nvSpPr>
          <p:cNvPr id="174" name="Google Shape;174;p6"/>
          <p:cNvSpPr/>
          <p:nvPr/>
        </p:nvSpPr>
        <p:spPr>
          <a:xfrm>
            <a:off x="8170857" y="1834322"/>
            <a:ext cx="1592700" cy="633600"/>
          </a:xfrm>
          <a:prstGeom prst="rect">
            <a:avLst/>
          </a:prstGeom>
          <a:solidFill>
            <a:srgbClr val="E2E5E8"/>
          </a:solidFill>
          <a:ln w="9525" cap="flat" cmpd="sng">
            <a:solidFill>
              <a:srgbClr val="3D222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질문 등록</a:t>
            </a:r>
            <a:endParaRPr sz="16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write.jsp</a:t>
            </a:r>
            <a:endParaRPr sz="1600"/>
          </a:p>
        </p:txBody>
      </p:sp>
      <p:cxnSp>
        <p:nvCxnSpPr>
          <p:cNvPr id="184" name="Google Shape;184;p6"/>
          <p:cNvCxnSpPr>
            <a:stCxn id="183" idx="3"/>
            <a:endCxn id="174" idx="1"/>
          </p:cNvCxnSpPr>
          <p:nvPr/>
        </p:nvCxnSpPr>
        <p:spPr>
          <a:xfrm>
            <a:off x="7045216" y="2151104"/>
            <a:ext cx="1125600" cy="0"/>
          </a:xfrm>
          <a:prstGeom prst="straightConnector1">
            <a:avLst/>
          </a:prstGeom>
          <a:noFill/>
          <a:ln w="19050" cap="flat" cmpd="sng">
            <a:solidFill>
              <a:srgbClr val="3D222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85" name="Google Shape;185;p6"/>
          <p:cNvSpPr/>
          <p:nvPr/>
        </p:nvSpPr>
        <p:spPr>
          <a:xfrm>
            <a:off x="5419517" y="2989471"/>
            <a:ext cx="1658700" cy="645300"/>
          </a:xfrm>
          <a:prstGeom prst="rect">
            <a:avLst/>
          </a:prstGeom>
          <a:solidFill>
            <a:srgbClr val="E2E5E8"/>
          </a:solidFill>
          <a:ln w="9525" cap="flat" cmpd="sng">
            <a:solidFill>
              <a:srgbClr val="3D222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 </a:t>
            </a:r>
            <a:r>
              <a:rPr lang="en-US" sz="1600" dirty="0" err="1"/>
              <a:t>질문</a:t>
            </a:r>
            <a:r>
              <a:rPr lang="en-US" sz="1600" dirty="0"/>
              <a:t> </a:t>
            </a:r>
            <a:r>
              <a:rPr lang="en-US" sz="1600" dirty="0" err="1"/>
              <a:t>수정</a:t>
            </a:r>
            <a:r>
              <a:rPr lang="en-US" sz="1600" dirty="0"/>
              <a:t> 폼</a:t>
            </a:r>
            <a:endParaRPr sz="16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/>
              <a:t>updateForm.jsp</a:t>
            </a:r>
            <a:endParaRPr sz="1600" dirty="0"/>
          </a:p>
        </p:txBody>
      </p:sp>
      <p:sp>
        <p:nvSpPr>
          <p:cNvPr id="186" name="Google Shape;186;p6"/>
          <p:cNvSpPr/>
          <p:nvPr/>
        </p:nvSpPr>
        <p:spPr>
          <a:xfrm>
            <a:off x="8239286" y="2989474"/>
            <a:ext cx="1592700" cy="645300"/>
          </a:xfrm>
          <a:prstGeom prst="rect">
            <a:avLst/>
          </a:prstGeom>
          <a:solidFill>
            <a:srgbClr val="E2E5E8"/>
          </a:solidFill>
          <a:ln w="9525" cap="flat" cmpd="sng">
            <a:solidFill>
              <a:srgbClr val="3D222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질문 수정</a:t>
            </a:r>
            <a:endParaRPr sz="16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update.jsp</a:t>
            </a:r>
            <a:endParaRPr sz="1600"/>
          </a:p>
        </p:txBody>
      </p:sp>
      <p:cxnSp>
        <p:nvCxnSpPr>
          <p:cNvPr id="187" name="Google Shape;187;p6"/>
          <p:cNvCxnSpPr>
            <a:stCxn id="185" idx="3"/>
            <a:endCxn id="186" idx="1"/>
          </p:cNvCxnSpPr>
          <p:nvPr/>
        </p:nvCxnSpPr>
        <p:spPr>
          <a:xfrm>
            <a:off x="7078217" y="3312121"/>
            <a:ext cx="1161000" cy="0"/>
          </a:xfrm>
          <a:prstGeom prst="straightConnector1">
            <a:avLst/>
          </a:prstGeom>
          <a:noFill/>
          <a:ln w="19050" cap="flat" cmpd="sng">
            <a:solidFill>
              <a:srgbClr val="3D222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88" name="Google Shape;188;p6"/>
          <p:cNvSpPr/>
          <p:nvPr/>
        </p:nvSpPr>
        <p:spPr>
          <a:xfrm>
            <a:off x="10213300" y="4386184"/>
            <a:ext cx="1592700" cy="645300"/>
          </a:xfrm>
          <a:prstGeom prst="rect">
            <a:avLst/>
          </a:prstGeom>
          <a:solidFill>
            <a:srgbClr val="E2E5E8"/>
          </a:solidFill>
          <a:ln w="9525" cap="flat" cmpd="sng">
            <a:solidFill>
              <a:srgbClr val="3D222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     질문 삭제</a:t>
            </a:r>
            <a:endParaRPr sz="16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delete.jsp</a:t>
            </a:r>
            <a:endParaRPr sz="1600"/>
          </a:p>
        </p:txBody>
      </p:sp>
      <p:sp>
        <p:nvSpPr>
          <p:cNvPr id="189" name="Google Shape;189;p6"/>
          <p:cNvSpPr/>
          <p:nvPr/>
        </p:nvSpPr>
        <p:spPr>
          <a:xfrm>
            <a:off x="2471286" y="3090680"/>
            <a:ext cx="1592700" cy="645300"/>
          </a:xfrm>
          <a:prstGeom prst="rect">
            <a:avLst/>
          </a:prstGeom>
          <a:solidFill>
            <a:srgbClr val="E2E5E8"/>
          </a:solidFill>
          <a:ln w="9525" cap="flat" cmpd="sng">
            <a:solidFill>
              <a:srgbClr val="3D222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/>
              <a:t>	</a:t>
            </a:r>
          </a:p>
          <a:p>
            <a:pPr algn="ctr"/>
            <a:r>
              <a:rPr lang="en-US" altLang="ko-KR" sz="1600" dirty="0" err="1"/>
              <a:t>Qna</a:t>
            </a:r>
            <a:r>
              <a:rPr lang="ko-KR" altLang="en-US" sz="1600" dirty="0"/>
              <a:t>게시판</a:t>
            </a:r>
          </a:p>
          <a:p>
            <a:pPr algn="ctr"/>
            <a:r>
              <a:rPr lang="en-US" altLang="ko-KR" sz="1600" dirty="0" err="1"/>
              <a:t>list.jsp</a:t>
            </a:r>
            <a:endParaRPr lang="en-US" altLang="ko-KR" sz="16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/>
              <a:t>	</a:t>
            </a:r>
            <a:endParaRPr lang="en-US" dirty="0"/>
          </a:p>
        </p:txBody>
      </p:sp>
      <p:cxnSp>
        <p:nvCxnSpPr>
          <p:cNvPr id="190" name="Google Shape;190;p6"/>
          <p:cNvCxnSpPr>
            <a:endCxn id="189" idx="0"/>
          </p:cNvCxnSpPr>
          <p:nvPr/>
        </p:nvCxnSpPr>
        <p:spPr>
          <a:xfrm>
            <a:off x="3267636" y="2125880"/>
            <a:ext cx="0" cy="964800"/>
          </a:xfrm>
          <a:prstGeom prst="straightConnector1">
            <a:avLst/>
          </a:prstGeom>
          <a:noFill/>
          <a:ln w="19050" cap="flat" cmpd="sng">
            <a:solidFill>
              <a:srgbClr val="3D222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82" name="Google Shape;182;p6"/>
          <p:cNvSpPr/>
          <p:nvPr/>
        </p:nvSpPr>
        <p:spPr>
          <a:xfrm>
            <a:off x="2523177" y="1996293"/>
            <a:ext cx="1488900" cy="461100"/>
          </a:xfrm>
          <a:prstGeom prst="rect">
            <a:avLst/>
          </a:prstGeom>
          <a:solidFill>
            <a:srgbClr val="E2E5E8"/>
          </a:solidFill>
          <a:ln w="9525" cap="flat" cmpd="sng">
            <a:solidFill>
              <a:srgbClr val="3D222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main</a:t>
            </a:r>
            <a:endParaRPr sz="1600"/>
          </a:p>
        </p:txBody>
      </p:sp>
      <p:cxnSp>
        <p:nvCxnSpPr>
          <p:cNvPr id="191" name="Google Shape;191;p6"/>
          <p:cNvCxnSpPr>
            <a:stCxn id="186" idx="2"/>
            <a:endCxn id="175" idx="0"/>
          </p:cNvCxnSpPr>
          <p:nvPr/>
        </p:nvCxnSpPr>
        <p:spPr>
          <a:xfrm rot="5400000">
            <a:off x="5784236" y="1118074"/>
            <a:ext cx="734700" cy="5768100"/>
          </a:xfrm>
          <a:prstGeom prst="bentConnector3">
            <a:avLst>
              <a:gd name="adj1" fmla="val 49998"/>
            </a:avLst>
          </a:prstGeom>
          <a:noFill/>
          <a:ln w="19050" cap="flat" cmpd="sng">
            <a:solidFill>
              <a:srgbClr val="3D2229"/>
            </a:solidFill>
            <a:prstDash val="lgDash"/>
            <a:round/>
            <a:headEnd type="none" w="med" len="med"/>
            <a:tailEnd type="triangle" w="med" len="med"/>
          </a:ln>
        </p:spPr>
      </p:cxnSp>
      <p:sp>
        <p:nvSpPr>
          <p:cNvPr id="192" name="Google Shape;192;p6"/>
          <p:cNvSpPr/>
          <p:nvPr/>
        </p:nvSpPr>
        <p:spPr>
          <a:xfrm>
            <a:off x="281025" y="2834034"/>
            <a:ext cx="1327500" cy="487500"/>
          </a:xfrm>
          <a:prstGeom prst="ellipse">
            <a:avLst/>
          </a:prstGeom>
          <a:solidFill>
            <a:srgbClr val="E2E5E8"/>
          </a:solidFill>
          <a:ln w="9525" cap="flat" cmpd="sng">
            <a:solidFill>
              <a:srgbClr val="3D222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관리자 로그인</a:t>
            </a:r>
            <a:endParaRPr sz="1600"/>
          </a:p>
        </p:txBody>
      </p:sp>
      <p:cxnSp>
        <p:nvCxnSpPr>
          <p:cNvPr id="193" name="Google Shape;193;p6"/>
          <p:cNvCxnSpPr>
            <a:stCxn id="192" idx="7"/>
            <a:endCxn id="182" idx="1"/>
          </p:cNvCxnSpPr>
          <p:nvPr/>
        </p:nvCxnSpPr>
        <p:spPr>
          <a:xfrm rot="10800000" flipH="1">
            <a:off x="1414117" y="2226827"/>
            <a:ext cx="1109100" cy="678600"/>
          </a:xfrm>
          <a:prstGeom prst="straightConnector1">
            <a:avLst/>
          </a:prstGeom>
          <a:noFill/>
          <a:ln w="19050" cap="flat" cmpd="sng">
            <a:solidFill>
              <a:srgbClr val="3D222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94" name="Google Shape;194;p6"/>
          <p:cNvCxnSpPr>
            <a:stCxn id="175" idx="2"/>
            <a:endCxn id="188" idx="2"/>
          </p:cNvCxnSpPr>
          <p:nvPr/>
        </p:nvCxnSpPr>
        <p:spPr>
          <a:xfrm rot="-5400000" flipH="1">
            <a:off x="7130277" y="1152117"/>
            <a:ext cx="16800" cy="7742100"/>
          </a:xfrm>
          <a:prstGeom prst="bentConnector3">
            <a:avLst>
              <a:gd name="adj1" fmla="val 1284701"/>
            </a:avLst>
          </a:prstGeom>
          <a:noFill/>
          <a:ln w="19050" cap="flat" cmpd="sng">
            <a:solidFill>
              <a:srgbClr val="3D222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95" name="Google Shape;195;p6"/>
          <p:cNvCxnSpPr>
            <a:stCxn id="175" idx="3"/>
            <a:endCxn id="185" idx="1"/>
          </p:cNvCxnSpPr>
          <p:nvPr/>
        </p:nvCxnSpPr>
        <p:spPr>
          <a:xfrm rot="10800000" flipH="1">
            <a:off x="4096977" y="3312117"/>
            <a:ext cx="1322400" cy="1380000"/>
          </a:xfrm>
          <a:prstGeom prst="straightConnector1">
            <a:avLst/>
          </a:prstGeom>
          <a:noFill/>
          <a:ln w="19050" cap="flat" cmpd="sng">
            <a:solidFill>
              <a:srgbClr val="3D222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96" name="Google Shape;196;p6"/>
          <p:cNvCxnSpPr>
            <a:stCxn id="175" idx="3"/>
            <a:endCxn id="183" idx="1"/>
          </p:cNvCxnSpPr>
          <p:nvPr/>
        </p:nvCxnSpPr>
        <p:spPr>
          <a:xfrm rot="10800000" flipH="1">
            <a:off x="4096977" y="2151117"/>
            <a:ext cx="1355400" cy="2541000"/>
          </a:xfrm>
          <a:prstGeom prst="straightConnector1">
            <a:avLst/>
          </a:prstGeom>
          <a:noFill/>
          <a:ln w="19050" cap="flat" cmpd="sng">
            <a:solidFill>
              <a:srgbClr val="3D222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97" name="Google Shape;197;p6"/>
          <p:cNvSpPr/>
          <p:nvPr/>
        </p:nvSpPr>
        <p:spPr>
          <a:xfrm>
            <a:off x="281025" y="2112620"/>
            <a:ext cx="1497712" cy="487500"/>
          </a:xfrm>
          <a:prstGeom prst="ellipse">
            <a:avLst/>
          </a:prstGeom>
          <a:solidFill>
            <a:srgbClr val="E2E5E8"/>
          </a:solidFill>
          <a:ln w="9525" cap="flat" cmpd="sng">
            <a:solidFill>
              <a:srgbClr val="3D222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/>
              <a:t>일반회원</a:t>
            </a:r>
            <a:r>
              <a:rPr lang="en-US" sz="1600" dirty="0"/>
              <a:t> </a:t>
            </a:r>
            <a:r>
              <a:rPr lang="en-US" sz="1600" dirty="0" err="1"/>
              <a:t>로그인</a:t>
            </a:r>
            <a:endParaRPr sz="1600" dirty="0"/>
          </a:p>
        </p:txBody>
      </p:sp>
      <p:cxnSp>
        <p:nvCxnSpPr>
          <p:cNvPr id="198" name="Google Shape;198;p6"/>
          <p:cNvCxnSpPr>
            <a:cxnSpLocks/>
            <a:stCxn id="197" idx="6"/>
            <a:endCxn id="182" idx="1"/>
          </p:cNvCxnSpPr>
          <p:nvPr/>
        </p:nvCxnSpPr>
        <p:spPr>
          <a:xfrm flipV="1">
            <a:off x="1778737" y="2226843"/>
            <a:ext cx="744440" cy="129527"/>
          </a:xfrm>
          <a:prstGeom prst="straightConnector1">
            <a:avLst/>
          </a:prstGeom>
          <a:noFill/>
          <a:ln w="19050" cap="flat" cmpd="sng">
            <a:solidFill>
              <a:srgbClr val="3D222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99" name="Google Shape;199;p6"/>
          <p:cNvSpPr/>
          <p:nvPr/>
        </p:nvSpPr>
        <p:spPr>
          <a:xfrm>
            <a:off x="5419492" y="4369457"/>
            <a:ext cx="1658700" cy="645300"/>
          </a:xfrm>
          <a:prstGeom prst="rect">
            <a:avLst/>
          </a:prstGeom>
          <a:solidFill>
            <a:srgbClr val="E2E5E8"/>
          </a:solidFill>
          <a:ln w="9525" cap="flat" cmpd="sng">
            <a:solidFill>
              <a:srgbClr val="3D222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답변하기</a:t>
            </a:r>
            <a:endParaRPr sz="16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AswerForm.jsp</a:t>
            </a:r>
            <a:endParaRPr sz="1600"/>
          </a:p>
        </p:txBody>
      </p:sp>
      <p:sp>
        <p:nvSpPr>
          <p:cNvPr id="175" name="Google Shape;175;p6"/>
          <p:cNvSpPr/>
          <p:nvPr/>
        </p:nvSpPr>
        <p:spPr>
          <a:xfrm>
            <a:off x="2438277" y="4369467"/>
            <a:ext cx="1658700" cy="645300"/>
          </a:xfrm>
          <a:prstGeom prst="rect">
            <a:avLst/>
          </a:prstGeom>
          <a:solidFill>
            <a:srgbClr val="E2E5E8"/>
          </a:solidFill>
          <a:ln w="9525" cap="flat" cmpd="sng">
            <a:solidFill>
              <a:srgbClr val="3D222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buFont typeface="Arial"/>
              <a:buNone/>
            </a:pPr>
            <a:r>
              <a:rPr lang="ko-KR" altLang="en-US" sz="1600" dirty="0" err="1"/>
              <a:t>문의글보기</a:t>
            </a:r>
            <a:endParaRPr lang="ko-KR" altLang="en-US" sz="1600" dirty="0"/>
          </a:p>
          <a:p>
            <a:pPr marL="0" lvl="0" indent="0" algn="ctr">
              <a:buFont typeface="Arial"/>
              <a:buNone/>
            </a:pPr>
            <a:r>
              <a:rPr lang="en-US" altLang="ko-KR" sz="1600" dirty="0" err="1"/>
              <a:t>view.jsp</a:t>
            </a:r>
            <a:r>
              <a:rPr lang="en-US" sz="1200" dirty="0"/>
              <a:t>	</a:t>
            </a:r>
            <a:endParaRPr dirty="0"/>
          </a:p>
        </p:txBody>
      </p:sp>
      <p:cxnSp>
        <p:nvCxnSpPr>
          <p:cNvPr id="200" name="Google Shape;200;p6"/>
          <p:cNvCxnSpPr>
            <a:stCxn id="189" idx="2"/>
            <a:endCxn id="175" idx="0"/>
          </p:cNvCxnSpPr>
          <p:nvPr/>
        </p:nvCxnSpPr>
        <p:spPr>
          <a:xfrm>
            <a:off x="3267636" y="3735980"/>
            <a:ext cx="0" cy="633600"/>
          </a:xfrm>
          <a:prstGeom prst="straightConnector1">
            <a:avLst/>
          </a:prstGeom>
          <a:noFill/>
          <a:ln w="19050" cap="flat" cmpd="sng">
            <a:solidFill>
              <a:srgbClr val="3D222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01" name="Google Shape;201;p6"/>
          <p:cNvSpPr/>
          <p:nvPr/>
        </p:nvSpPr>
        <p:spPr>
          <a:xfrm>
            <a:off x="8239282" y="4352750"/>
            <a:ext cx="1592700" cy="678900"/>
          </a:xfrm>
          <a:prstGeom prst="rect">
            <a:avLst/>
          </a:prstGeom>
          <a:solidFill>
            <a:srgbClr val="E2E5E8"/>
          </a:solidFill>
          <a:ln w="9525" cap="flat" cmpd="sng">
            <a:solidFill>
              <a:srgbClr val="3D222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답변 등록</a:t>
            </a:r>
            <a:endParaRPr sz="16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answer.jsp</a:t>
            </a:r>
            <a:endParaRPr sz="1600"/>
          </a:p>
        </p:txBody>
      </p:sp>
      <p:cxnSp>
        <p:nvCxnSpPr>
          <p:cNvPr id="202" name="Google Shape;202;p6"/>
          <p:cNvCxnSpPr>
            <a:stCxn id="175" idx="3"/>
            <a:endCxn id="199" idx="1"/>
          </p:cNvCxnSpPr>
          <p:nvPr/>
        </p:nvCxnSpPr>
        <p:spPr>
          <a:xfrm>
            <a:off x="4096977" y="4692117"/>
            <a:ext cx="1322400" cy="0"/>
          </a:xfrm>
          <a:prstGeom prst="straightConnector1">
            <a:avLst/>
          </a:prstGeom>
          <a:noFill/>
          <a:ln w="19050" cap="flat" cmpd="sng">
            <a:solidFill>
              <a:srgbClr val="3D222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3" name="Google Shape;203;p6"/>
          <p:cNvCxnSpPr>
            <a:stCxn id="199" idx="3"/>
            <a:endCxn id="201" idx="1"/>
          </p:cNvCxnSpPr>
          <p:nvPr/>
        </p:nvCxnSpPr>
        <p:spPr>
          <a:xfrm>
            <a:off x="7078192" y="4692107"/>
            <a:ext cx="1161000" cy="0"/>
          </a:xfrm>
          <a:prstGeom prst="straightConnector1">
            <a:avLst/>
          </a:prstGeom>
          <a:noFill/>
          <a:ln w="19050" cap="flat" cmpd="sng">
            <a:solidFill>
              <a:srgbClr val="3D222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4" name="Google Shape;204;p6"/>
          <p:cNvCxnSpPr>
            <a:stCxn id="201" idx="0"/>
            <a:endCxn id="175" idx="0"/>
          </p:cNvCxnSpPr>
          <p:nvPr/>
        </p:nvCxnSpPr>
        <p:spPr>
          <a:xfrm rot="5400000">
            <a:off x="6143182" y="1477100"/>
            <a:ext cx="16800" cy="5768100"/>
          </a:xfrm>
          <a:prstGeom prst="bentConnector3">
            <a:avLst>
              <a:gd name="adj1" fmla="val -1184701"/>
            </a:avLst>
          </a:prstGeom>
          <a:noFill/>
          <a:ln w="19050" cap="flat" cmpd="sng">
            <a:solidFill>
              <a:srgbClr val="3D2229"/>
            </a:solidFill>
            <a:prstDash val="lgDash"/>
            <a:round/>
            <a:headEnd type="none" w="med" len="med"/>
            <a:tailEnd type="triangle" w="med" len="med"/>
          </a:ln>
        </p:spPr>
      </p:cxnSp>
      <p:sp>
        <p:nvSpPr>
          <p:cNvPr id="205" name="Google Shape;205;p6"/>
          <p:cNvSpPr txBox="1"/>
          <p:nvPr/>
        </p:nvSpPr>
        <p:spPr>
          <a:xfrm>
            <a:off x="457300" y="5749625"/>
            <a:ext cx="65145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Qna게시판 과 문의 글보기는 모든 이용자가 사용 가능하다.</a:t>
            </a:r>
            <a:endParaRPr sz="1600"/>
          </a:p>
        </p:txBody>
      </p:sp>
      <p:cxnSp>
        <p:nvCxnSpPr>
          <p:cNvPr id="206" name="Google Shape;206;p6"/>
          <p:cNvCxnSpPr/>
          <p:nvPr/>
        </p:nvCxnSpPr>
        <p:spPr>
          <a:xfrm>
            <a:off x="4921651" y="2515212"/>
            <a:ext cx="4500" cy="30492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7" name="Google Shape;207;p6"/>
          <p:cNvSpPr txBox="1"/>
          <p:nvPr/>
        </p:nvSpPr>
        <p:spPr>
          <a:xfrm>
            <a:off x="457300" y="5440275"/>
            <a:ext cx="1488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description</a:t>
            </a:r>
            <a:endParaRPr/>
          </a:p>
        </p:txBody>
      </p:sp>
      <p:sp>
        <p:nvSpPr>
          <p:cNvPr id="208" name="Google Shape;208;p6"/>
          <p:cNvSpPr txBox="1"/>
          <p:nvPr/>
        </p:nvSpPr>
        <p:spPr>
          <a:xfrm>
            <a:off x="457300" y="6049525"/>
            <a:ext cx="67908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질문 등록, 질문 수정, 답변하기는 일반회원 및 관리자만 작성 및 수정이 가능하다.</a:t>
            </a:r>
            <a:endParaRPr sz="1600"/>
          </a:p>
        </p:txBody>
      </p:sp>
      <p:sp>
        <p:nvSpPr>
          <p:cNvPr id="209" name="Google Shape;209;p6"/>
          <p:cNvSpPr txBox="1"/>
          <p:nvPr/>
        </p:nvSpPr>
        <p:spPr>
          <a:xfrm>
            <a:off x="457300" y="6365950"/>
            <a:ext cx="67908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질문 삭제는 일반회원 및, 관리자만 사용이 가능하다.</a:t>
            </a:r>
            <a:endParaRPr sz="1600"/>
          </a:p>
        </p:txBody>
      </p:sp>
      <p:sp>
        <p:nvSpPr>
          <p:cNvPr id="210" name="Google Shape;210;p6"/>
          <p:cNvSpPr txBox="1"/>
          <p:nvPr/>
        </p:nvSpPr>
        <p:spPr>
          <a:xfrm>
            <a:off x="5037874" y="5282363"/>
            <a:ext cx="4529637" cy="4155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500"/>
              <a:buChar char="●"/>
            </a:pPr>
            <a:r>
              <a:rPr lang="en-US" sz="1500">
                <a:solidFill>
                  <a:srgbClr val="FF0000"/>
                </a:solidFill>
                <a:highlight>
                  <a:schemeClr val="lt1"/>
                </a:highlight>
              </a:rPr>
              <a:t>일반회원 및 관리자만 진입 가능 페이지</a:t>
            </a:r>
            <a:endParaRPr sz="1500">
              <a:solidFill>
                <a:srgbClr val="FF0000"/>
              </a:solidFill>
              <a:highlight>
                <a:schemeClr val="lt1"/>
              </a:highlight>
            </a:endParaRPr>
          </a:p>
        </p:txBody>
      </p:sp>
      <p:sp>
        <p:nvSpPr>
          <p:cNvPr id="211" name="Google Shape;211;p6"/>
          <p:cNvSpPr/>
          <p:nvPr/>
        </p:nvSpPr>
        <p:spPr>
          <a:xfrm>
            <a:off x="9790700" y="6429375"/>
            <a:ext cx="2323500" cy="3159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solidFill>
                <a:schemeClr val="lt1"/>
              </a:solidFill>
            </a:endParaRPr>
          </a:p>
        </p:txBody>
      </p:sp>
      <p:cxnSp>
        <p:nvCxnSpPr>
          <p:cNvPr id="42" name="Google Shape;149;p6">
            <a:extLst>
              <a:ext uri="{FF2B5EF4-FFF2-40B4-BE49-F238E27FC236}">
                <a16:creationId xmlns:a16="http://schemas.microsoft.com/office/drawing/2014/main" id="{CAFB5F6C-D887-4939-A4F4-DF16A3C38A9E}"/>
              </a:ext>
            </a:extLst>
          </p:cNvPr>
          <p:cNvCxnSpPr/>
          <p:nvPr/>
        </p:nvCxnSpPr>
        <p:spPr>
          <a:xfrm>
            <a:off x="139700" y="491490"/>
            <a:ext cx="19939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3" name="Google Shape;190;gd1edc10b5a_2_0">
            <a:extLst>
              <a:ext uri="{FF2B5EF4-FFF2-40B4-BE49-F238E27FC236}">
                <a16:creationId xmlns:a16="http://schemas.microsoft.com/office/drawing/2014/main" id="{1F84E80A-8962-4EF9-9CD1-661E95B0BD33}"/>
              </a:ext>
            </a:extLst>
          </p:cNvPr>
          <p:cNvSpPr txBox="1"/>
          <p:nvPr/>
        </p:nvSpPr>
        <p:spPr>
          <a:xfrm>
            <a:off x="101600" y="158115"/>
            <a:ext cx="1831975" cy="307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Team1 </a:t>
            </a:r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파워포인트</a:t>
            </a:r>
            <a:endParaRPr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44" name="Google Shape;152;p6">
            <a:extLst>
              <a:ext uri="{FF2B5EF4-FFF2-40B4-BE49-F238E27FC236}">
                <a16:creationId xmlns:a16="http://schemas.microsoft.com/office/drawing/2014/main" id="{FF054D0E-300E-4384-A9E1-013A78F3A815}"/>
              </a:ext>
            </a:extLst>
          </p:cNvPr>
          <p:cNvSpPr txBox="1"/>
          <p:nvPr/>
        </p:nvSpPr>
        <p:spPr>
          <a:xfrm>
            <a:off x="2244725" y="607060"/>
            <a:ext cx="4965700" cy="553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000" dirty="0">
                <a:solidFill>
                  <a:schemeClr val="accent4"/>
                </a:solidFill>
              </a:rPr>
              <a:t> </a:t>
            </a:r>
            <a:r>
              <a:rPr lang="en-US" sz="3000" dirty="0" err="1">
                <a:solidFill>
                  <a:schemeClr val="accent4"/>
                </a:solidFill>
              </a:rPr>
              <a:t>와이어</a:t>
            </a:r>
            <a:r>
              <a:rPr lang="en-US" sz="3000" dirty="0">
                <a:solidFill>
                  <a:schemeClr val="accent4"/>
                </a:solidFill>
              </a:rPr>
              <a:t> </a:t>
            </a:r>
            <a:r>
              <a:rPr lang="en-US" sz="3000" dirty="0" err="1">
                <a:solidFill>
                  <a:schemeClr val="accent4"/>
                </a:solidFill>
              </a:rPr>
              <a:t>프레임</a:t>
            </a:r>
            <a:endParaRPr dirty="0"/>
          </a:p>
        </p:txBody>
      </p:sp>
      <p:sp>
        <p:nvSpPr>
          <p:cNvPr id="45" name="Google Shape;151;p6">
            <a:extLst>
              <a:ext uri="{FF2B5EF4-FFF2-40B4-BE49-F238E27FC236}">
                <a16:creationId xmlns:a16="http://schemas.microsoft.com/office/drawing/2014/main" id="{05B156A7-B89F-4AEF-B44F-E4CF04B77287}"/>
              </a:ext>
            </a:extLst>
          </p:cNvPr>
          <p:cNvSpPr txBox="1"/>
          <p:nvPr/>
        </p:nvSpPr>
        <p:spPr>
          <a:xfrm>
            <a:off x="1327150" y="580390"/>
            <a:ext cx="1021715" cy="584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accent4"/>
                </a:solidFill>
              </a:rPr>
              <a:t>-</a:t>
            </a:r>
            <a:endParaRPr sz="3200" b="1" dirty="0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194;gd1edc10b5a_2_0">
            <a:extLst>
              <a:ext uri="{FF2B5EF4-FFF2-40B4-BE49-F238E27FC236}">
                <a16:creationId xmlns:a16="http://schemas.microsoft.com/office/drawing/2014/main" id="{5572CD3F-3CA5-4A40-96AB-277F7B0A3006}"/>
              </a:ext>
            </a:extLst>
          </p:cNvPr>
          <p:cNvSpPr txBox="1"/>
          <p:nvPr/>
        </p:nvSpPr>
        <p:spPr>
          <a:xfrm>
            <a:off x="2299335" y="1099185"/>
            <a:ext cx="3554095" cy="323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dirty="0">
                <a:solidFill>
                  <a:schemeClr val="accent4"/>
                </a:solidFill>
              </a:rPr>
              <a:t>3. </a:t>
            </a:r>
            <a:r>
              <a:rPr lang="en-US" sz="1500" b="1" dirty="0" err="1">
                <a:solidFill>
                  <a:schemeClr val="accent4"/>
                </a:solidFill>
              </a:rPr>
              <a:t>QnA</a:t>
            </a:r>
            <a:endParaRPr sz="1500" b="1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6"/>
          <p:cNvSpPr/>
          <p:nvPr/>
        </p:nvSpPr>
        <p:spPr>
          <a:xfrm>
            <a:off x="0" y="-56575"/>
            <a:ext cx="12192000" cy="1478975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2" name="Google Shape;149;p6">
            <a:extLst>
              <a:ext uri="{FF2B5EF4-FFF2-40B4-BE49-F238E27FC236}">
                <a16:creationId xmlns:a16="http://schemas.microsoft.com/office/drawing/2014/main" id="{CAFB5F6C-D887-4939-A4F4-DF16A3C38A9E}"/>
              </a:ext>
            </a:extLst>
          </p:cNvPr>
          <p:cNvCxnSpPr/>
          <p:nvPr/>
        </p:nvCxnSpPr>
        <p:spPr>
          <a:xfrm>
            <a:off x="139700" y="491490"/>
            <a:ext cx="19939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3" name="Google Shape;190;gd1edc10b5a_2_0">
            <a:extLst>
              <a:ext uri="{FF2B5EF4-FFF2-40B4-BE49-F238E27FC236}">
                <a16:creationId xmlns:a16="http://schemas.microsoft.com/office/drawing/2014/main" id="{1F84E80A-8962-4EF9-9CD1-661E95B0BD33}"/>
              </a:ext>
            </a:extLst>
          </p:cNvPr>
          <p:cNvSpPr txBox="1"/>
          <p:nvPr/>
        </p:nvSpPr>
        <p:spPr>
          <a:xfrm>
            <a:off x="101600" y="158115"/>
            <a:ext cx="1831975" cy="307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Team1 </a:t>
            </a:r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파워포인트</a:t>
            </a:r>
            <a:endParaRPr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44" name="Google Shape;152;p6">
            <a:extLst>
              <a:ext uri="{FF2B5EF4-FFF2-40B4-BE49-F238E27FC236}">
                <a16:creationId xmlns:a16="http://schemas.microsoft.com/office/drawing/2014/main" id="{FF054D0E-300E-4384-A9E1-013A78F3A815}"/>
              </a:ext>
            </a:extLst>
          </p:cNvPr>
          <p:cNvSpPr txBox="1"/>
          <p:nvPr/>
        </p:nvSpPr>
        <p:spPr>
          <a:xfrm>
            <a:off x="2244725" y="607060"/>
            <a:ext cx="4965700" cy="553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000" dirty="0">
                <a:solidFill>
                  <a:schemeClr val="accent4"/>
                </a:solidFill>
              </a:rPr>
              <a:t> </a:t>
            </a:r>
            <a:r>
              <a:rPr lang="en-US" sz="3000" dirty="0" err="1">
                <a:solidFill>
                  <a:schemeClr val="accent4"/>
                </a:solidFill>
              </a:rPr>
              <a:t>와이어</a:t>
            </a:r>
            <a:r>
              <a:rPr lang="en-US" sz="3000" dirty="0">
                <a:solidFill>
                  <a:schemeClr val="accent4"/>
                </a:solidFill>
              </a:rPr>
              <a:t> </a:t>
            </a:r>
            <a:r>
              <a:rPr lang="en-US" sz="3000" dirty="0" err="1">
                <a:solidFill>
                  <a:schemeClr val="accent4"/>
                </a:solidFill>
              </a:rPr>
              <a:t>프레임</a:t>
            </a:r>
            <a:endParaRPr dirty="0"/>
          </a:p>
        </p:txBody>
      </p:sp>
      <p:sp>
        <p:nvSpPr>
          <p:cNvPr id="45" name="Google Shape;151;p6">
            <a:extLst>
              <a:ext uri="{FF2B5EF4-FFF2-40B4-BE49-F238E27FC236}">
                <a16:creationId xmlns:a16="http://schemas.microsoft.com/office/drawing/2014/main" id="{05B156A7-B89F-4AEF-B44F-E4CF04B77287}"/>
              </a:ext>
            </a:extLst>
          </p:cNvPr>
          <p:cNvSpPr txBox="1"/>
          <p:nvPr/>
        </p:nvSpPr>
        <p:spPr>
          <a:xfrm>
            <a:off x="1327150" y="580390"/>
            <a:ext cx="1021715" cy="584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accent4"/>
                </a:solidFill>
              </a:rPr>
              <a:t>-</a:t>
            </a:r>
            <a:endParaRPr sz="3200" b="1" dirty="0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194;gd1edc10b5a_2_0">
            <a:extLst>
              <a:ext uri="{FF2B5EF4-FFF2-40B4-BE49-F238E27FC236}">
                <a16:creationId xmlns:a16="http://schemas.microsoft.com/office/drawing/2014/main" id="{5572CD3F-3CA5-4A40-96AB-277F7B0A3006}"/>
              </a:ext>
            </a:extLst>
          </p:cNvPr>
          <p:cNvSpPr txBox="1"/>
          <p:nvPr/>
        </p:nvSpPr>
        <p:spPr>
          <a:xfrm>
            <a:off x="2299335" y="1099185"/>
            <a:ext cx="3554095" cy="323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dirty="0">
                <a:solidFill>
                  <a:schemeClr val="accent4"/>
                </a:solidFill>
              </a:rPr>
              <a:t>4. </a:t>
            </a:r>
            <a:r>
              <a:rPr lang="ko-KR" altLang="en-US" sz="1500" b="1" dirty="0">
                <a:solidFill>
                  <a:schemeClr val="accent4"/>
                </a:solidFill>
              </a:rPr>
              <a:t>등급관리</a:t>
            </a:r>
            <a:endParaRPr sz="1500" b="1" dirty="0"/>
          </a:p>
        </p:txBody>
      </p:sp>
      <p:sp>
        <p:nvSpPr>
          <p:cNvPr id="47" name="Google Shape;145;p6">
            <a:extLst>
              <a:ext uri="{FF2B5EF4-FFF2-40B4-BE49-F238E27FC236}">
                <a16:creationId xmlns:a16="http://schemas.microsoft.com/office/drawing/2014/main" id="{3042965A-1EFF-4B77-B949-9289FB05C126}"/>
              </a:ext>
            </a:extLst>
          </p:cNvPr>
          <p:cNvSpPr/>
          <p:nvPr/>
        </p:nvSpPr>
        <p:spPr>
          <a:xfrm>
            <a:off x="8170857" y="1834322"/>
            <a:ext cx="1592700" cy="633600"/>
          </a:xfrm>
          <a:prstGeom prst="rect">
            <a:avLst/>
          </a:prstGeom>
          <a:solidFill>
            <a:srgbClr val="E2E5E8"/>
          </a:solidFill>
          <a:ln w="9525" cap="flat" cmpd="sng">
            <a:solidFill>
              <a:srgbClr val="3D2229"/>
            </a:solidFill>
            <a:prstDash val="solid"/>
            <a:round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</a:pPr>
            <a:r>
              <a:rPr lang="ko-KR" altLang="en-US" sz="1600"/>
              <a:t>등급</a:t>
            </a:r>
            <a:r>
              <a:rPr lang="en-US" altLang="en-US" sz="1600"/>
              <a:t> 등록</a:t>
            </a:r>
          </a:p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600"/>
              <a:t>write.jsp</a:t>
            </a:r>
            <a:endParaRPr lang="ko-KR" altLang="en-US" sz="1600"/>
          </a:p>
        </p:txBody>
      </p:sp>
      <p:cxnSp>
        <p:nvCxnSpPr>
          <p:cNvPr id="48" name="Google Shape;155;p6">
            <a:extLst>
              <a:ext uri="{FF2B5EF4-FFF2-40B4-BE49-F238E27FC236}">
                <a16:creationId xmlns:a16="http://schemas.microsoft.com/office/drawing/2014/main" id="{EBD04913-776C-457F-8587-2A5CB3CDC504}"/>
              </a:ext>
            </a:extLst>
          </p:cNvPr>
          <p:cNvCxnSpPr>
            <a:stCxn id="52" idx="3"/>
            <a:endCxn id="47" idx="1"/>
          </p:cNvCxnSpPr>
          <p:nvPr/>
        </p:nvCxnSpPr>
        <p:spPr>
          <a:xfrm flipV="1">
            <a:off x="4063986" y="2151104"/>
            <a:ext cx="4106830" cy="1262225"/>
          </a:xfrm>
          <a:prstGeom prst="straightConnector1">
            <a:avLst/>
          </a:prstGeom>
          <a:noFill/>
          <a:ln w="19050" cap="flat" cmpd="sng">
            <a:solidFill>
              <a:srgbClr val="3D2229"/>
            </a:solidFill>
            <a:prstDash val="solid"/>
            <a:round/>
            <a:tailEnd type="triangle" w="med" len="med"/>
          </a:ln>
        </p:spPr>
      </p:cxnSp>
      <p:sp>
        <p:nvSpPr>
          <p:cNvPr id="49" name="Google Shape;157;p6">
            <a:extLst>
              <a:ext uri="{FF2B5EF4-FFF2-40B4-BE49-F238E27FC236}">
                <a16:creationId xmlns:a16="http://schemas.microsoft.com/office/drawing/2014/main" id="{3F35BE04-A25E-4EC8-BDA8-204998BF1802}"/>
              </a:ext>
            </a:extLst>
          </p:cNvPr>
          <p:cNvSpPr/>
          <p:nvPr/>
        </p:nvSpPr>
        <p:spPr>
          <a:xfrm>
            <a:off x="8239286" y="2989474"/>
            <a:ext cx="1592700" cy="645300"/>
          </a:xfrm>
          <a:prstGeom prst="rect">
            <a:avLst/>
          </a:prstGeom>
          <a:solidFill>
            <a:srgbClr val="E2E5E8"/>
          </a:solidFill>
          <a:ln w="9525" cap="flat" cmpd="sng">
            <a:solidFill>
              <a:srgbClr val="3D2229"/>
            </a:solidFill>
            <a:prstDash val="solid"/>
            <a:round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</a:pPr>
            <a:r>
              <a:rPr lang="ko-KR" altLang="en-US" sz="1600"/>
              <a:t>등급</a:t>
            </a:r>
            <a:r>
              <a:rPr lang="en-US" altLang="en-US" sz="1600"/>
              <a:t> 수정</a:t>
            </a:r>
          </a:p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600"/>
              <a:t>update.jsp</a:t>
            </a:r>
            <a:endParaRPr lang="ko-KR" altLang="en-US" sz="1600"/>
          </a:p>
        </p:txBody>
      </p:sp>
      <p:cxnSp>
        <p:nvCxnSpPr>
          <p:cNvPr id="50" name="Google Shape;158;p6">
            <a:extLst>
              <a:ext uri="{FF2B5EF4-FFF2-40B4-BE49-F238E27FC236}">
                <a16:creationId xmlns:a16="http://schemas.microsoft.com/office/drawing/2014/main" id="{DB298CB3-034C-49AE-BA61-6AA19DD61589}"/>
              </a:ext>
            </a:extLst>
          </p:cNvPr>
          <p:cNvCxnSpPr>
            <a:stCxn id="52" idx="3"/>
            <a:endCxn id="49" idx="1"/>
          </p:cNvCxnSpPr>
          <p:nvPr/>
        </p:nvCxnSpPr>
        <p:spPr>
          <a:xfrm flipV="1">
            <a:off x="4063986" y="3312121"/>
            <a:ext cx="4175230" cy="101209"/>
          </a:xfrm>
          <a:prstGeom prst="straightConnector1">
            <a:avLst/>
          </a:prstGeom>
          <a:noFill/>
          <a:ln w="19050" cap="flat" cmpd="sng">
            <a:solidFill>
              <a:srgbClr val="3D2229"/>
            </a:solidFill>
            <a:prstDash val="solid"/>
            <a:round/>
            <a:tailEnd type="triangle" w="med" len="med"/>
          </a:ln>
        </p:spPr>
      </p:cxnSp>
      <p:sp>
        <p:nvSpPr>
          <p:cNvPr id="51" name="Google Shape;159;p6">
            <a:extLst>
              <a:ext uri="{FF2B5EF4-FFF2-40B4-BE49-F238E27FC236}">
                <a16:creationId xmlns:a16="http://schemas.microsoft.com/office/drawing/2014/main" id="{EBBC293C-527D-418B-A09D-CC6DC454E609}"/>
              </a:ext>
            </a:extLst>
          </p:cNvPr>
          <p:cNvSpPr/>
          <p:nvPr/>
        </p:nvSpPr>
        <p:spPr>
          <a:xfrm>
            <a:off x="8239192" y="4386184"/>
            <a:ext cx="1592700" cy="645300"/>
          </a:xfrm>
          <a:prstGeom prst="rect">
            <a:avLst/>
          </a:prstGeom>
          <a:solidFill>
            <a:srgbClr val="E2E5E8"/>
          </a:solidFill>
          <a:ln w="9525" cap="flat" cmpd="sng">
            <a:solidFill>
              <a:srgbClr val="3D2229"/>
            </a:solidFill>
            <a:prstDash val="solid"/>
            <a:round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l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600"/>
              <a:t>     </a:t>
            </a:r>
            <a:r>
              <a:rPr lang="ko-KR" altLang="en-US" sz="1600"/>
              <a:t>등급</a:t>
            </a:r>
            <a:r>
              <a:rPr lang="en-US" altLang="en-US" sz="1600"/>
              <a:t> 삭제</a:t>
            </a:r>
          </a:p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600"/>
              <a:t>delete.jsp</a:t>
            </a:r>
            <a:endParaRPr lang="ko-KR" altLang="en-US" sz="1600"/>
          </a:p>
        </p:txBody>
      </p:sp>
      <p:sp>
        <p:nvSpPr>
          <p:cNvPr id="52" name="Google Shape;160;p6">
            <a:extLst>
              <a:ext uri="{FF2B5EF4-FFF2-40B4-BE49-F238E27FC236}">
                <a16:creationId xmlns:a16="http://schemas.microsoft.com/office/drawing/2014/main" id="{12C7F526-5507-4513-A7DC-2292240087BE}"/>
              </a:ext>
            </a:extLst>
          </p:cNvPr>
          <p:cNvSpPr/>
          <p:nvPr/>
        </p:nvSpPr>
        <p:spPr>
          <a:xfrm>
            <a:off x="2471286" y="3090680"/>
            <a:ext cx="1592700" cy="645300"/>
          </a:xfrm>
          <a:prstGeom prst="rect">
            <a:avLst/>
          </a:prstGeom>
          <a:solidFill>
            <a:srgbClr val="E2E5E8"/>
          </a:solidFill>
          <a:ln w="9525" cap="flat" cmpd="sng">
            <a:solidFill>
              <a:srgbClr val="3D2229"/>
            </a:solidFill>
            <a:prstDash val="solid"/>
            <a:round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</a:pPr>
            <a:endParaRPr lang="en-US" altLang="ko-KR" sz="1600" dirty="0"/>
          </a:p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1600" dirty="0" err="1"/>
              <a:t>grade</a:t>
            </a:r>
            <a:r>
              <a:rPr lang="en-US" altLang="en-US" sz="1600" dirty="0" err="1"/>
              <a:t>게시판</a:t>
            </a:r>
            <a:endParaRPr lang="en-US" altLang="en-US" sz="1600" dirty="0"/>
          </a:p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600" dirty="0" err="1"/>
              <a:t>list.jsp</a:t>
            </a:r>
            <a:endParaRPr lang="en-US" altLang="en-US" sz="1600" dirty="0"/>
          </a:p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200" dirty="0"/>
              <a:t>		</a:t>
            </a:r>
            <a:endParaRPr lang="ko-KR" altLang="en-US" dirty="0"/>
          </a:p>
        </p:txBody>
      </p:sp>
      <p:cxnSp>
        <p:nvCxnSpPr>
          <p:cNvPr id="53" name="Google Shape;161;p6">
            <a:extLst>
              <a:ext uri="{FF2B5EF4-FFF2-40B4-BE49-F238E27FC236}">
                <a16:creationId xmlns:a16="http://schemas.microsoft.com/office/drawing/2014/main" id="{E0EE2493-32AA-43B1-97A2-E4E120F337AB}"/>
              </a:ext>
            </a:extLst>
          </p:cNvPr>
          <p:cNvCxnSpPr>
            <a:endCxn id="52" idx="0"/>
          </p:cNvCxnSpPr>
          <p:nvPr/>
        </p:nvCxnSpPr>
        <p:spPr>
          <a:xfrm>
            <a:off x="3267636" y="2125880"/>
            <a:ext cx="0" cy="964800"/>
          </a:xfrm>
          <a:prstGeom prst="straightConnector1">
            <a:avLst/>
          </a:prstGeom>
          <a:noFill/>
          <a:ln w="19050" cap="flat" cmpd="sng">
            <a:solidFill>
              <a:srgbClr val="3D2229"/>
            </a:solidFill>
            <a:prstDash val="solid"/>
            <a:round/>
            <a:tailEnd type="triangle" w="med" len="med"/>
          </a:ln>
        </p:spPr>
      </p:cxnSp>
      <p:sp>
        <p:nvSpPr>
          <p:cNvPr id="54" name="Google Shape;153;p6">
            <a:extLst>
              <a:ext uri="{FF2B5EF4-FFF2-40B4-BE49-F238E27FC236}">
                <a16:creationId xmlns:a16="http://schemas.microsoft.com/office/drawing/2014/main" id="{7C5255B0-3978-41C9-AEE4-AD73F1C1A33B}"/>
              </a:ext>
            </a:extLst>
          </p:cNvPr>
          <p:cNvSpPr/>
          <p:nvPr/>
        </p:nvSpPr>
        <p:spPr>
          <a:xfrm>
            <a:off x="2523177" y="1996293"/>
            <a:ext cx="1488900" cy="461100"/>
          </a:xfrm>
          <a:prstGeom prst="rect">
            <a:avLst/>
          </a:prstGeom>
          <a:solidFill>
            <a:srgbClr val="E2E5E8"/>
          </a:solidFill>
          <a:ln w="9525" cap="flat" cmpd="sng">
            <a:solidFill>
              <a:srgbClr val="3D2229"/>
            </a:solidFill>
            <a:prstDash val="solid"/>
            <a:round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600"/>
              <a:t>main</a:t>
            </a:r>
            <a:endParaRPr lang="ko-KR" altLang="en-US" sz="1600"/>
          </a:p>
        </p:txBody>
      </p:sp>
      <p:sp>
        <p:nvSpPr>
          <p:cNvPr id="55" name="Google Shape;163;p6">
            <a:extLst>
              <a:ext uri="{FF2B5EF4-FFF2-40B4-BE49-F238E27FC236}">
                <a16:creationId xmlns:a16="http://schemas.microsoft.com/office/drawing/2014/main" id="{D46CCA41-3B0B-4469-B4CD-120ED0D87050}"/>
              </a:ext>
            </a:extLst>
          </p:cNvPr>
          <p:cNvSpPr/>
          <p:nvPr/>
        </p:nvSpPr>
        <p:spPr>
          <a:xfrm>
            <a:off x="281022" y="2151104"/>
            <a:ext cx="1327500" cy="487500"/>
          </a:xfrm>
          <a:prstGeom prst="ellipse">
            <a:avLst/>
          </a:prstGeom>
          <a:solidFill>
            <a:srgbClr val="E2E5E8"/>
          </a:solidFill>
          <a:ln w="9525" cap="flat" cmpd="sng">
            <a:solidFill>
              <a:srgbClr val="3D2229"/>
            </a:solidFill>
            <a:prstDash val="solid"/>
            <a:round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600"/>
              <a:t>관리자 로그인</a:t>
            </a:r>
            <a:endParaRPr lang="ko-KR" altLang="en-US" sz="1600"/>
          </a:p>
        </p:txBody>
      </p:sp>
      <p:cxnSp>
        <p:nvCxnSpPr>
          <p:cNvPr id="56" name="Google Shape;164;p6">
            <a:extLst>
              <a:ext uri="{FF2B5EF4-FFF2-40B4-BE49-F238E27FC236}">
                <a16:creationId xmlns:a16="http://schemas.microsoft.com/office/drawing/2014/main" id="{3FE35294-A7B3-43B1-83DD-E36F17D88C1B}"/>
              </a:ext>
            </a:extLst>
          </p:cNvPr>
          <p:cNvCxnSpPr>
            <a:stCxn id="55" idx="7"/>
            <a:endCxn id="54" idx="1"/>
          </p:cNvCxnSpPr>
          <p:nvPr/>
        </p:nvCxnSpPr>
        <p:spPr>
          <a:xfrm>
            <a:off x="1414115" y="2222496"/>
            <a:ext cx="1109062" cy="4346"/>
          </a:xfrm>
          <a:prstGeom prst="straightConnector1">
            <a:avLst/>
          </a:prstGeom>
          <a:noFill/>
          <a:ln w="19050" cap="flat" cmpd="sng">
            <a:solidFill>
              <a:srgbClr val="3D2229"/>
            </a:solidFill>
            <a:prstDash val="solid"/>
            <a:round/>
            <a:tailEnd type="triangle" w="med" len="med"/>
          </a:ln>
        </p:spPr>
      </p:cxnSp>
      <p:cxnSp>
        <p:nvCxnSpPr>
          <p:cNvPr id="57" name="Google Shape;174;p6">
            <a:extLst>
              <a:ext uri="{FF2B5EF4-FFF2-40B4-BE49-F238E27FC236}">
                <a16:creationId xmlns:a16="http://schemas.microsoft.com/office/drawing/2014/main" id="{0736BFE0-1AFD-4833-8F76-0B235BA47873}"/>
              </a:ext>
            </a:extLst>
          </p:cNvPr>
          <p:cNvCxnSpPr>
            <a:stCxn id="52" idx="3"/>
          </p:cNvCxnSpPr>
          <p:nvPr/>
        </p:nvCxnSpPr>
        <p:spPr>
          <a:xfrm>
            <a:off x="4063986" y="3413330"/>
            <a:ext cx="4175206" cy="1278777"/>
          </a:xfrm>
          <a:prstGeom prst="straightConnector1">
            <a:avLst/>
          </a:prstGeom>
          <a:noFill/>
          <a:ln w="19050" cap="flat" cmpd="sng">
            <a:solidFill>
              <a:srgbClr val="3D2229"/>
            </a:solidFill>
            <a:prstDash val="solid"/>
            <a:round/>
            <a:tailEnd type="triangle" w="med" len="med"/>
          </a:ln>
        </p:spPr>
      </p:cxnSp>
      <p:sp>
        <p:nvSpPr>
          <p:cNvPr id="58" name="Google Shape;176;p6">
            <a:extLst>
              <a:ext uri="{FF2B5EF4-FFF2-40B4-BE49-F238E27FC236}">
                <a16:creationId xmlns:a16="http://schemas.microsoft.com/office/drawing/2014/main" id="{F8D1B4A8-9BAA-458B-9D7A-0F288C95660C}"/>
              </a:ext>
            </a:extLst>
          </p:cNvPr>
          <p:cNvSpPr txBox="1"/>
          <p:nvPr/>
        </p:nvSpPr>
        <p:spPr>
          <a:xfrm>
            <a:off x="457299" y="5892150"/>
            <a:ext cx="6514500" cy="666748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spAutoFit/>
          </a:bodyPr>
          <a:lstStyle/>
          <a:p>
            <a:pPr marL="0" lvl="0" indent="0" algn="l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1600"/>
              <a:t>grade</a:t>
            </a:r>
            <a:r>
              <a:rPr lang="ko-KR" altLang="en-US" sz="1600"/>
              <a:t>의 모든 기능은 관리자만 </a:t>
            </a:r>
            <a:r>
              <a:rPr lang="en-US" altLang="en-US" sz="1600"/>
              <a:t>사용 가능하다.</a:t>
            </a:r>
          </a:p>
          <a:p>
            <a:pPr marL="0" lvl="0" indent="0" algn="l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1600"/>
              <a:t>grde/list.jsp</a:t>
            </a:r>
            <a:r>
              <a:rPr lang="ko-KR" altLang="en-US" sz="1600"/>
              <a:t> 페이지에서 </a:t>
            </a:r>
            <a:r>
              <a:rPr lang="en-US" altLang="ko-KR" sz="1600"/>
              <a:t>write, update, delete</a:t>
            </a:r>
            <a:r>
              <a:rPr lang="ko-KR" altLang="en-US" sz="1600"/>
              <a:t> 를 할 수 있다</a:t>
            </a:r>
          </a:p>
        </p:txBody>
      </p:sp>
      <p:cxnSp>
        <p:nvCxnSpPr>
          <p:cNvPr id="59" name="Google Shape;177;p6">
            <a:extLst>
              <a:ext uri="{FF2B5EF4-FFF2-40B4-BE49-F238E27FC236}">
                <a16:creationId xmlns:a16="http://schemas.microsoft.com/office/drawing/2014/main" id="{0BC9C987-E448-4454-85EF-2B50A3FC58D2}"/>
              </a:ext>
            </a:extLst>
          </p:cNvPr>
          <p:cNvCxnSpPr/>
          <p:nvPr/>
        </p:nvCxnSpPr>
        <p:spPr>
          <a:xfrm rot="10800000" flipV="1">
            <a:off x="1946200" y="2515212"/>
            <a:ext cx="2975451" cy="390215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</a:ln>
        </p:spPr>
      </p:cxnSp>
      <p:sp>
        <p:nvSpPr>
          <p:cNvPr id="60" name="Google Shape;178;p6">
            <a:extLst>
              <a:ext uri="{FF2B5EF4-FFF2-40B4-BE49-F238E27FC236}">
                <a16:creationId xmlns:a16="http://schemas.microsoft.com/office/drawing/2014/main" id="{2B79F320-B089-4E6A-9FF1-A604C6E8429B}"/>
              </a:ext>
            </a:extLst>
          </p:cNvPr>
          <p:cNvSpPr txBox="1"/>
          <p:nvPr/>
        </p:nvSpPr>
        <p:spPr>
          <a:xfrm>
            <a:off x="457299" y="5440275"/>
            <a:ext cx="1488900" cy="451875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spAutoFit/>
          </a:bodyPr>
          <a:lstStyle/>
          <a:p>
            <a:pPr marL="0" lvl="0" indent="0" algn="l">
              <a:spcBef>
                <a:spcPct val="0"/>
              </a:spcBef>
              <a:spcAft>
                <a:spcPct val="0"/>
              </a:spcAft>
              <a:buNone/>
            </a:pPr>
            <a:r>
              <a:rPr lang="ko-KR" altLang="en-US"/>
              <a:t>설명</a:t>
            </a:r>
          </a:p>
        </p:txBody>
      </p:sp>
      <p:cxnSp>
        <p:nvCxnSpPr>
          <p:cNvPr id="62" name="직선 화살표 연결선 181">
            <a:extLst>
              <a:ext uri="{FF2B5EF4-FFF2-40B4-BE49-F238E27FC236}">
                <a16:creationId xmlns:a16="http://schemas.microsoft.com/office/drawing/2014/main" id="{50203446-1A80-4F9B-B62B-25F54B3FD9ED}"/>
              </a:ext>
            </a:extLst>
          </p:cNvPr>
          <p:cNvCxnSpPr/>
          <p:nvPr/>
        </p:nvCxnSpPr>
        <p:spPr>
          <a:xfrm rot="5400000" flipH="1" flipV="1">
            <a:off x="1516467" y="2926089"/>
            <a:ext cx="1013865" cy="829754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Google Shape;160;p6">
            <a:extLst>
              <a:ext uri="{FF2B5EF4-FFF2-40B4-BE49-F238E27FC236}">
                <a16:creationId xmlns:a16="http://schemas.microsoft.com/office/drawing/2014/main" id="{647B8E60-A55C-4F43-8822-138784C966A8}"/>
              </a:ext>
            </a:extLst>
          </p:cNvPr>
          <p:cNvSpPr/>
          <p:nvPr/>
        </p:nvSpPr>
        <p:spPr>
          <a:xfrm>
            <a:off x="5321051" y="1673643"/>
            <a:ext cx="1592700" cy="645300"/>
          </a:xfrm>
          <a:prstGeom prst="rect">
            <a:avLst/>
          </a:prstGeom>
          <a:solidFill>
            <a:srgbClr val="E2E5E8"/>
          </a:solidFill>
          <a:ln w="9525" cap="flat" cmpd="sng">
            <a:solidFill>
              <a:srgbClr val="3D2229"/>
            </a:solidFill>
            <a:prstDash val="solid"/>
            <a:round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</a:pPr>
            <a:endParaRPr lang="en-US" altLang="ko-KR" sz="1600" dirty="0"/>
          </a:p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</a:pPr>
            <a:r>
              <a:rPr lang="ko-KR" altLang="en-US" sz="1600" dirty="0"/>
              <a:t>등급 작성 폼</a:t>
            </a:r>
          </a:p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1600" dirty="0" err="1"/>
              <a:t>writeForm</a:t>
            </a:r>
            <a:r>
              <a:rPr lang="en-US" altLang="en-US" sz="1600" dirty="0" err="1"/>
              <a:t>.jsp</a:t>
            </a:r>
            <a:endParaRPr lang="en-US" altLang="en-US" sz="1600" dirty="0"/>
          </a:p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200" dirty="0"/>
              <a:t>		</a:t>
            </a:r>
            <a:endParaRPr lang="ko-KR" altLang="en-US" dirty="0"/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8DC46D75-A793-40B9-B7DE-21CCB6159374}"/>
              </a:ext>
            </a:extLst>
          </p:cNvPr>
          <p:cNvCxnSpPr>
            <a:stCxn id="52" idx="3"/>
            <a:endCxn id="64" idx="2"/>
          </p:cNvCxnSpPr>
          <p:nvPr/>
        </p:nvCxnSpPr>
        <p:spPr>
          <a:xfrm flipV="1">
            <a:off x="4063986" y="2318943"/>
            <a:ext cx="2053415" cy="109438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F1C21BB1-1490-4429-8A11-EE64FC6D50CF}"/>
              </a:ext>
            </a:extLst>
          </p:cNvPr>
          <p:cNvCxnSpPr>
            <a:stCxn id="64" idx="3"/>
            <a:endCxn id="47" idx="1"/>
          </p:cNvCxnSpPr>
          <p:nvPr/>
        </p:nvCxnSpPr>
        <p:spPr>
          <a:xfrm>
            <a:off x="6913751" y="1996293"/>
            <a:ext cx="1257106" cy="15482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Google Shape;210;p6">
            <a:extLst>
              <a:ext uri="{FF2B5EF4-FFF2-40B4-BE49-F238E27FC236}">
                <a16:creationId xmlns:a16="http://schemas.microsoft.com/office/drawing/2014/main" id="{83903551-3CCF-4FB9-A671-EE73F0CEDC78}"/>
              </a:ext>
            </a:extLst>
          </p:cNvPr>
          <p:cNvSpPr txBox="1"/>
          <p:nvPr/>
        </p:nvSpPr>
        <p:spPr>
          <a:xfrm>
            <a:off x="457299" y="3970684"/>
            <a:ext cx="4529637" cy="4155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500"/>
              <a:buChar char="●"/>
            </a:pPr>
            <a:r>
              <a:rPr lang="en-US" sz="1500" dirty="0" err="1">
                <a:solidFill>
                  <a:srgbClr val="FF0000"/>
                </a:solidFill>
                <a:highlight>
                  <a:schemeClr val="lt1"/>
                </a:highlight>
              </a:rPr>
              <a:t>관리자만</a:t>
            </a:r>
            <a:r>
              <a:rPr lang="en-US" sz="1500" dirty="0">
                <a:solidFill>
                  <a:srgbClr val="FF0000"/>
                </a:solidFill>
                <a:highlight>
                  <a:schemeClr val="lt1"/>
                </a:highlight>
              </a:rPr>
              <a:t> </a:t>
            </a:r>
            <a:r>
              <a:rPr lang="en-US" sz="1500" dirty="0" err="1">
                <a:solidFill>
                  <a:srgbClr val="FF0000"/>
                </a:solidFill>
                <a:highlight>
                  <a:schemeClr val="lt1"/>
                </a:highlight>
              </a:rPr>
              <a:t>진입</a:t>
            </a:r>
            <a:r>
              <a:rPr lang="en-US" sz="1500" dirty="0">
                <a:solidFill>
                  <a:srgbClr val="FF0000"/>
                </a:solidFill>
                <a:highlight>
                  <a:schemeClr val="lt1"/>
                </a:highlight>
              </a:rPr>
              <a:t> </a:t>
            </a:r>
            <a:r>
              <a:rPr lang="en-US" sz="1500" dirty="0" err="1">
                <a:solidFill>
                  <a:srgbClr val="FF0000"/>
                </a:solidFill>
                <a:highlight>
                  <a:schemeClr val="lt1"/>
                </a:highlight>
              </a:rPr>
              <a:t>가능</a:t>
            </a:r>
            <a:r>
              <a:rPr lang="en-US" sz="1500" dirty="0">
                <a:solidFill>
                  <a:srgbClr val="FF0000"/>
                </a:solidFill>
                <a:highlight>
                  <a:schemeClr val="lt1"/>
                </a:highlight>
              </a:rPr>
              <a:t> </a:t>
            </a:r>
            <a:r>
              <a:rPr lang="en-US" sz="1500" dirty="0" err="1">
                <a:solidFill>
                  <a:srgbClr val="FF0000"/>
                </a:solidFill>
                <a:highlight>
                  <a:schemeClr val="lt1"/>
                </a:highlight>
              </a:rPr>
              <a:t>페이지</a:t>
            </a:r>
            <a:endParaRPr sz="1500" dirty="0">
              <a:solidFill>
                <a:srgbClr val="FF0000"/>
              </a:solidFill>
              <a:highlight>
                <a:schemeClr val="lt1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7315154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8" name="Group 5"/>
          <p:cNvGrpSpPr/>
          <p:nvPr/>
        </p:nvGrpSpPr>
        <p:grpSpPr>
          <a:xfrm>
            <a:off x="3773170" y="3406140"/>
            <a:ext cx="5715000" cy="45720"/>
            <a:chOff x="3773170" y="3406140"/>
            <a:chExt cx="5715000" cy="45720"/>
          </a:xfrm>
        </p:grpSpPr>
        <p:pic>
          <p:nvPicPr>
            <p:cNvPr id="41" name="Picture " descr="C:/Users/axsza/AppData/Roaming/PolarisOffice/ETemp/22620_17415056/fImage157127941.png"/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3773170" y="3406140"/>
              <a:ext cx="5715000" cy="45720"/>
            </a:xfrm>
            <a:prstGeom prst="rect">
              <a:avLst/>
            </a:prstGeom>
            <a:noFill/>
          </p:spPr>
        </p:pic>
      </p:grpSp>
      <p:sp>
        <p:nvSpPr>
          <p:cNvPr id="1065" name="Rect 0"/>
          <p:cNvSpPr>
            <a:spLocks/>
          </p:cNvSpPr>
          <p:nvPr/>
        </p:nvSpPr>
        <p:spPr>
          <a:xfrm>
            <a:off x="829310" y="3077845"/>
            <a:ext cx="2143760" cy="989965"/>
          </a:xfrm>
          <a:prstGeom prst="roundRect">
            <a:avLst>
              <a:gd name="adj" fmla="val 16667"/>
            </a:avLst>
          </a:prstGeom>
          <a:solidFill>
            <a:schemeClr val="accent5">
              <a:lumMod val="60000"/>
              <a:lumOff val="40000"/>
            </a:schemeClr>
          </a:solidFill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sz="1800">
                <a:solidFill>
                  <a:schemeClr val="tx1"/>
                </a:solidFill>
                <a:latin typeface="나눔스퀘어" charset="0"/>
                <a:ea typeface="나눔스퀘어" charset="0"/>
              </a:rPr>
              <a:t>공지사항리스트</a:t>
            </a:r>
            <a:endParaRPr lang="ko-KR" altLang="en-US" sz="1800">
              <a:solidFill>
                <a:schemeClr val="tx1"/>
              </a:solidFill>
              <a:latin typeface="나눔스퀘어" charset="0"/>
              <a:ea typeface="나눔스퀘어" charset="0"/>
            </a:endParaRPr>
          </a:p>
        </p:txBody>
      </p:sp>
      <p:sp>
        <p:nvSpPr>
          <p:cNvPr id="1074" name="Rect 0"/>
          <p:cNvSpPr>
            <a:spLocks/>
          </p:cNvSpPr>
          <p:nvPr/>
        </p:nvSpPr>
        <p:spPr>
          <a:xfrm>
            <a:off x="876300" y="1756410"/>
            <a:ext cx="2049145" cy="788035"/>
          </a:xfrm>
          <a:prstGeom prst="roundRect">
            <a:avLst>
              <a:gd name="adj" fmla="val 16667"/>
            </a:avLst>
          </a:prstGeom>
          <a:solidFill>
            <a:schemeClr val="accent2">
              <a:lumMod val="40000"/>
              <a:lumOff val="60000"/>
            </a:schemeClr>
          </a:solidFill>
          <a:ln w="0" cap="flat" cmpd="sng">
            <a:solidFill>
              <a:schemeClr val="bg1">
                <a:alpha val="100000"/>
              </a:schemeClr>
            </a:solidFill>
            <a:prstDash val="soli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sz="1800">
                <a:solidFill>
                  <a:schemeClr val="tx1"/>
                </a:solidFill>
                <a:latin typeface="나눔스퀘어" charset="0"/>
                <a:ea typeface="나눔스퀘어" charset="0"/>
              </a:rPr>
              <a:t>Main</a:t>
            </a:r>
            <a:endParaRPr lang="ko-KR" altLang="en-US" sz="1800">
              <a:solidFill>
                <a:schemeClr val="tx1"/>
              </a:solidFill>
              <a:latin typeface="나눔스퀘어" charset="0"/>
              <a:ea typeface="나눔스퀘어" charset="0"/>
            </a:endParaRPr>
          </a:p>
        </p:txBody>
      </p:sp>
      <p:sp>
        <p:nvSpPr>
          <p:cNvPr id="1079" name="Rect 0"/>
          <p:cNvSpPr>
            <a:spLocks/>
          </p:cNvSpPr>
          <p:nvPr/>
        </p:nvSpPr>
        <p:spPr>
          <a:xfrm>
            <a:off x="4681855" y="3322955"/>
            <a:ext cx="2139315" cy="507365"/>
          </a:xfrm>
          <a:prstGeom prst="roundRect">
            <a:avLst>
              <a:gd name="adj" fmla="val 16667"/>
            </a:avLst>
          </a:prstGeom>
          <a:solidFill>
            <a:schemeClr val="accent5">
              <a:lumMod val="60000"/>
              <a:lumOff val="40000"/>
            </a:schemeClr>
          </a:solidFill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sz="1800">
                <a:solidFill>
                  <a:schemeClr val="tx1"/>
                </a:solidFill>
                <a:latin typeface="나눔스퀘어" charset="0"/>
                <a:ea typeface="나눔스퀘어" charset="0"/>
              </a:rPr>
              <a:t>공지사항 글보기</a:t>
            </a:r>
            <a:endParaRPr lang="ko-KR" altLang="en-US" sz="1800">
              <a:solidFill>
                <a:schemeClr val="tx1"/>
              </a:solidFill>
              <a:latin typeface="나눔스퀘어" charset="0"/>
              <a:ea typeface="나눔스퀘어" charset="0"/>
            </a:endParaRPr>
          </a:p>
        </p:txBody>
      </p:sp>
      <p:sp>
        <p:nvSpPr>
          <p:cNvPr id="1082" name="Rect 0"/>
          <p:cNvSpPr>
            <a:spLocks/>
          </p:cNvSpPr>
          <p:nvPr/>
        </p:nvSpPr>
        <p:spPr>
          <a:xfrm>
            <a:off x="4677410" y="4880610"/>
            <a:ext cx="2139315" cy="507365"/>
          </a:xfrm>
          <a:prstGeom prst="roundRect">
            <a:avLst>
              <a:gd name="adj" fmla="val 16667"/>
            </a:avLst>
          </a:prstGeom>
          <a:solidFill>
            <a:schemeClr val="accent5">
              <a:lumMod val="60000"/>
              <a:lumOff val="40000"/>
            </a:schemeClr>
          </a:solidFill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sz="1800">
                <a:solidFill>
                  <a:schemeClr val="tx1"/>
                </a:solidFill>
                <a:latin typeface="나눔스퀘어" charset="0"/>
                <a:ea typeface="나눔스퀘어" charset="0"/>
              </a:rPr>
              <a:t>공지사항 글쓰기</a:t>
            </a:r>
            <a:endParaRPr lang="ko-KR" altLang="en-US" sz="1800">
              <a:solidFill>
                <a:schemeClr val="tx1"/>
              </a:solidFill>
              <a:latin typeface="나눔스퀘어" charset="0"/>
              <a:ea typeface="나눔스퀘어" charset="0"/>
            </a:endParaRPr>
          </a:p>
        </p:txBody>
      </p:sp>
      <p:sp>
        <p:nvSpPr>
          <p:cNvPr id="1083" name="Rect 0"/>
          <p:cNvSpPr>
            <a:spLocks/>
          </p:cNvSpPr>
          <p:nvPr/>
        </p:nvSpPr>
        <p:spPr>
          <a:xfrm>
            <a:off x="8101965" y="3828415"/>
            <a:ext cx="2139315" cy="507365"/>
          </a:xfrm>
          <a:prstGeom prst="roundRect">
            <a:avLst>
              <a:gd name="adj" fmla="val 16667"/>
            </a:avLst>
          </a:prstGeom>
          <a:solidFill>
            <a:schemeClr val="accent5">
              <a:lumMod val="60000"/>
              <a:lumOff val="40000"/>
            </a:schemeClr>
          </a:solidFill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sz="1800">
                <a:solidFill>
                  <a:schemeClr val="tx1"/>
                </a:solidFill>
                <a:latin typeface="나눔스퀘어" charset="0"/>
                <a:ea typeface="나눔스퀘어" charset="0"/>
              </a:rPr>
              <a:t>공지사항 글수정</a:t>
            </a:r>
            <a:endParaRPr lang="ko-KR" altLang="en-US" sz="1800">
              <a:solidFill>
                <a:schemeClr val="tx1"/>
              </a:solidFill>
              <a:latin typeface="나눔스퀘어" charset="0"/>
              <a:ea typeface="나눔스퀘어" charset="0"/>
            </a:endParaRPr>
          </a:p>
        </p:txBody>
      </p:sp>
      <p:sp>
        <p:nvSpPr>
          <p:cNvPr id="1084" name="Rect 0"/>
          <p:cNvSpPr>
            <a:spLocks/>
          </p:cNvSpPr>
          <p:nvPr/>
        </p:nvSpPr>
        <p:spPr>
          <a:xfrm>
            <a:off x="8097520" y="3309620"/>
            <a:ext cx="2139315" cy="507365"/>
          </a:xfrm>
          <a:prstGeom prst="roundRect">
            <a:avLst>
              <a:gd name="adj" fmla="val 16667"/>
            </a:avLst>
          </a:prstGeom>
          <a:solidFill>
            <a:schemeClr val="accent5">
              <a:lumMod val="60000"/>
              <a:lumOff val="40000"/>
            </a:schemeClr>
          </a:solidFill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sz="1800">
                <a:solidFill>
                  <a:schemeClr val="tx1"/>
                </a:solidFill>
                <a:latin typeface="나눔스퀘어" charset="0"/>
                <a:ea typeface="나눔스퀘어" charset="0"/>
              </a:rPr>
              <a:t>공지사항 글삭제</a:t>
            </a:r>
            <a:endParaRPr lang="ko-KR" altLang="en-US" sz="1800">
              <a:solidFill>
                <a:schemeClr val="tx1"/>
              </a:solidFill>
              <a:latin typeface="나눔스퀘어" charset="0"/>
              <a:ea typeface="나눔스퀘어" charset="0"/>
            </a:endParaRPr>
          </a:p>
        </p:txBody>
      </p:sp>
      <p:cxnSp>
        <p:nvCxnSpPr>
          <p:cNvPr id="1085" name="Rect 0"/>
          <p:cNvCxnSpPr>
            <a:stCxn id="1065" idx="3"/>
            <a:endCxn id="1079" idx="1"/>
          </p:cNvCxnSpPr>
          <p:nvPr/>
        </p:nvCxnSpPr>
        <p:spPr>
          <a:xfrm>
            <a:off x="2971800" y="3571875"/>
            <a:ext cx="1711325" cy="5715"/>
          </a:xfrm>
          <a:prstGeom prst="straightConnector1">
            <a:avLst/>
          </a:prstGeom>
          <a:ln w="6350" cap="flat" cmpd="sng">
            <a:prstDash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6" name="Rect 0"/>
          <p:cNvSpPr>
            <a:spLocks/>
          </p:cNvSpPr>
          <p:nvPr/>
        </p:nvSpPr>
        <p:spPr>
          <a:xfrm rot="16200000" flipH="1">
            <a:off x="3467735" y="3923665"/>
            <a:ext cx="1572895" cy="849630"/>
          </a:xfrm>
          <a:prstGeom prst="bentConnector2">
            <a:avLst/>
          </a:prstGeom>
          <a:ln w="6350" cap="flat" cmpd="sng">
            <a:prstDash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cxnSp>
        <p:nvCxnSpPr>
          <p:cNvPr id="1087" name="Rect 0"/>
          <p:cNvCxnSpPr>
            <a:stCxn id="1079" idx="3"/>
          </p:cNvCxnSpPr>
          <p:nvPr/>
        </p:nvCxnSpPr>
        <p:spPr>
          <a:xfrm flipV="1">
            <a:off x="6819900" y="3562985"/>
            <a:ext cx="1259840" cy="14605"/>
          </a:xfrm>
          <a:prstGeom prst="straightConnector1">
            <a:avLst/>
          </a:prstGeom>
          <a:ln w="6350" cap="flat" cmpd="sng">
            <a:prstDash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9" name="Rect 0"/>
          <p:cNvSpPr>
            <a:spLocks/>
          </p:cNvSpPr>
          <p:nvPr/>
        </p:nvSpPr>
        <p:spPr>
          <a:xfrm>
            <a:off x="829310" y="5052060"/>
            <a:ext cx="2139315" cy="507365"/>
          </a:xfrm>
          <a:prstGeom prst="roundRect">
            <a:avLst>
              <a:gd name="adj" fmla="val 16667"/>
            </a:avLst>
          </a:prstGeom>
          <a:solidFill>
            <a:schemeClr val="accent6">
              <a:lumMod val="40000"/>
              <a:lumOff val="60000"/>
            </a:schemeClr>
          </a:solidFill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sz="1800">
                <a:solidFill>
                  <a:schemeClr val="tx1"/>
                </a:solidFill>
                <a:latin typeface="나눔스퀘어" charset="0"/>
                <a:ea typeface="나눔스퀘어" charset="0"/>
              </a:rPr>
              <a:t>일반 로그인</a:t>
            </a:r>
            <a:endParaRPr lang="ko-KR" altLang="en-US" sz="1800">
              <a:solidFill>
                <a:schemeClr val="tx1"/>
              </a:solidFill>
              <a:latin typeface="나눔스퀘어" charset="0"/>
              <a:ea typeface="나눔스퀘어" charset="0"/>
            </a:endParaRPr>
          </a:p>
        </p:txBody>
      </p:sp>
      <p:sp>
        <p:nvSpPr>
          <p:cNvPr id="1090" name="Rect 0"/>
          <p:cNvSpPr>
            <a:spLocks/>
          </p:cNvSpPr>
          <p:nvPr/>
        </p:nvSpPr>
        <p:spPr>
          <a:xfrm>
            <a:off x="843915" y="5771515"/>
            <a:ext cx="2139315" cy="507365"/>
          </a:xfrm>
          <a:prstGeom prst="roundRect">
            <a:avLst>
              <a:gd name="adj" fmla="val 16667"/>
            </a:avLst>
          </a:prstGeom>
          <a:solidFill>
            <a:schemeClr val="accent6">
              <a:lumMod val="40000"/>
              <a:lumOff val="60000"/>
            </a:schemeClr>
          </a:solidFill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sz="1800">
                <a:solidFill>
                  <a:schemeClr val="tx1"/>
                </a:solidFill>
                <a:latin typeface="나눔스퀘어" charset="0"/>
                <a:ea typeface="나눔스퀘어" charset="0"/>
              </a:rPr>
              <a:t>관리자 로그인</a:t>
            </a:r>
            <a:endParaRPr lang="ko-KR" altLang="en-US" sz="1800">
              <a:solidFill>
                <a:schemeClr val="tx1"/>
              </a:solidFill>
              <a:latin typeface="나눔스퀘어" charset="0"/>
              <a:ea typeface="나눔스퀘어" charset="0"/>
            </a:endParaRPr>
          </a:p>
        </p:txBody>
      </p:sp>
      <p:cxnSp>
        <p:nvCxnSpPr>
          <p:cNvPr id="1091" name="Rect 0"/>
          <p:cNvCxnSpPr>
            <a:stCxn id="1089" idx="0"/>
            <a:endCxn id="1065" idx="2"/>
          </p:cNvCxnSpPr>
          <p:nvPr/>
        </p:nvCxnSpPr>
        <p:spPr>
          <a:xfrm flipV="1">
            <a:off x="1898015" y="4066540"/>
            <a:ext cx="3810" cy="986790"/>
          </a:xfrm>
          <a:prstGeom prst="straightConnector1">
            <a:avLst/>
          </a:prstGeom>
          <a:ln w="6350" cap="flat" cmpd="sng">
            <a:prstDash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2" name="Rect 0"/>
          <p:cNvCxnSpPr>
            <a:stCxn id="1090" idx="1"/>
            <a:endCxn id="1065" idx="1"/>
          </p:cNvCxnSpPr>
          <p:nvPr/>
        </p:nvCxnSpPr>
        <p:spPr>
          <a:xfrm rot="10800000">
            <a:off x="829310" y="3571875"/>
            <a:ext cx="15875" cy="2454275"/>
          </a:xfrm>
          <a:prstGeom prst="bentConnector3">
            <a:avLst>
              <a:gd name="adj1" fmla="val 1824116"/>
            </a:avLst>
          </a:prstGeom>
          <a:ln w="6350" cap="flat" cmpd="sng">
            <a:prstDash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3" name="Rect 0"/>
          <p:cNvSpPr>
            <a:spLocks/>
          </p:cNvSpPr>
          <p:nvPr/>
        </p:nvSpPr>
        <p:spPr>
          <a:xfrm>
            <a:off x="4775835" y="3860165"/>
            <a:ext cx="2045335" cy="389255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sz="1300">
                <a:solidFill>
                  <a:schemeClr val="tx1"/>
                </a:solidFill>
                <a:latin typeface="나눔스퀘어" charset="0"/>
                <a:ea typeface="나눔스퀘어" charset="0"/>
              </a:rPr>
              <a:t>view</a:t>
            </a:r>
            <a:endParaRPr lang="ko-KR" altLang="en-US" sz="1300">
              <a:solidFill>
                <a:schemeClr val="tx1"/>
              </a:solidFill>
              <a:latin typeface="나눔스퀘어" charset="0"/>
              <a:ea typeface="나눔스퀘어" charset="0"/>
            </a:endParaRPr>
          </a:p>
        </p:txBody>
      </p:sp>
      <p:sp>
        <p:nvSpPr>
          <p:cNvPr id="1094" name="Rect 0"/>
          <p:cNvSpPr>
            <a:spLocks/>
          </p:cNvSpPr>
          <p:nvPr/>
        </p:nvSpPr>
        <p:spPr>
          <a:xfrm>
            <a:off x="4695190" y="5379720"/>
            <a:ext cx="2045335" cy="389255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sz="1300">
                <a:solidFill>
                  <a:schemeClr val="tx1"/>
                </a:solidFill>
                <a:latin typeface="나눔스퀘어" charset="0"/>
                <a:ea typeface="나눔스퀘어" charset="0"/>
              </a:rPr>
              <a:t>Write(관리자)</a:t>
            </a:r>
            <a:endParaRPr lang="ko-KR" altLang="en-US" sz="1300">
              <a:solidFill>
                <a:schemeClr val="tx1"/>
              </a:solidFill>
              <a:latin typeface="나눔스퀘어" charset="0"/>
              <a:ea typeface="나눔스퀘어" charset="0"/>
            </a:endParaRPr>
          </a:p>
        </p:txBody>
      </p:sp>
      <p:sp>
        <p:nvSpPr>
          <p:cNvPr id="1095" name="Rect 0"/>
          <p:cNvSpPr>
            <a:spLocks/>
          </p:cNvSpPr>
          <p:nvPr/>
        </p:nvSpPr>
        <p:spPr>
          <a:xfrm>
            <a:off x="10329545" y="3565525"/>
            <a:ext cx="1425575" cy="389255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sz="1300">
                <a:solidFill>
                  <a:schemeClr val="tx1"/>
                </a:solidFill>
                <a:latin typeface="나눔스퀘어" charset="0"/>
                <a:ea typeface="나눔스퀘어" charset="0"/>
              </a:rPr>
              <a:t>Update,delete(관리자)</a:t>
            </a:r>
            <a:endParaRPr lang="ko-KR" altLang="en-US" sz="1300">
              <a:solidFill>
                <a:schemeClr val="tx1"/>
              </a:solidFill>
              <a:latin typeface="나눔스퀘어" charset="0"/>
              <a:ea typeface="나눔스퀘어" charset="0"/>
            </a:endParaRPr>
          </a:p>
        </p:txBody>
      </p:sp>
      <p:sp>
        <p:nvSpPr>
          <p:cNvPr id="1096" name="Rect 0"/>
          <p:cNvSpPr>
            <a:spLocks/>
          </p:cNvSpPr>
          <p:nvPr/>
        </p:nvSpPr>
        <p:spPr>
          <a:xfrm rot="16200000" flipH="1">
            <a:off x="7648575" y="3629025"/>
            <a:ext cx="539750" cy="368935"/>
          </a:xfrm>
          <a:prstGeom prst="bentConnector2">
            <a:avLst/>
          </a:prstGeom>
          <a:ln w="6350" cap="flat" cmpd="sng">
            <a:prstDash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cxnSp>
        <p:nvCxnSpPr>
          <p:cNvPr id="1098" name="Rect 0"/>
          <p:cNvCxnSpPr>
            <a:stCxn id="1084" idx="0"/>
            <a:endCxn id="1065" idx="0"/>
          </p:cNvCxnSpPr>
          <p:nvPr/>
        </p:nvCxnSpPr>
        <p:spPr>
          <a:xfrm rot="16200000" flipV="1">
            <a:off x="5417820" y="-439420"/>
            <a:ext cx="233045" cy="7266940"/>
          </a:xfrm>
          <a:prstGeom prst="bentConnector3">
            <a:avLst>
              <a:gd name="adj1" fmla="val 209528"/>
            </a:avLst>
          </a:prstGeom>
          <a:ln w="6350" cap="flat" cmpd="sng">
            <a:prstDash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9" name="Rect 0"/>
          <p:cNvSpPr>
            <a:spLocks/>
          </p:cNvSpPr>
          <p:nvPr/>
        </p:nvSpPr>
        <p:spPr>
          <a:xfrm rot="5400000">
            <a:off x="7276465" y="2830195"/>
            <a:ext cx="391160" cy="3399790"/>
          </a:xfrm>
          <a:prstGeom prst="bentConnector2">
            <a:avLst/>
          </a:prstGeom>
          <a:ln w="6350" cap="flat" cmpd="sng">
            <a:prstDash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cxnSp>
        <p:nvCxnSpPr>
          <p:cNvPr id="1100" name="Rect 0"/>
          <p:cNvCxnSpPr>
            <a:endCxn id="1093" idx="0"/>
          </p:cNvCxnSpPr>
          <p:nvPr/>
        </p:nvCxnSpPr>
        <p:spPr>
          <a:xfrm flipV="1">
            <a:off x="5791200" y="3860165"/>
            <a:ext cx="8255" cy="903605"/>
          </a:xfrm>
          <a:prstGeom prst="straightConnector1">
            <a:avLst/>
          </a:prstGeom>
          <a:ln w="6350" cap="flat" cmpd="sng">
            <a:prstDash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1" name="Rect 0"/>
          <p:cNvSpPr>
            <a:spLocks/>
          </p:cNvSpPr>
          <p:nvPr/>
        </p:nvSpPr>
        <p:spPr>
          <a:xfrm>
            <a:off x="4445" y="4175125"/>
            <a:ext cx="1225550" cy="389255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sz="1300">
                <a:solidFill>
                  <a:schemeClr val="tx1"/>
                </a:solidFill>
                <a:latin typeface="나눔스퀘어" charset="0"/>
                <a:ea typeface="나눔스퀘어" charset="0"/>
              </a:rPr>
              <a:t>login(관리자)</a:t>
            </a:r>
            <a:endParaRPr lang="ko-KR" altLang="en-US" sz="1300">
              <a:solidFill>
                <a:schemeClr val="tx1"/>
              </a:solidFill>
              <a:latin typeface="나눔스퀘어" charset="0"/>
              <a:ea typeface="나눔스퀘어" charset="0"/>
            </a:endParaRPr>
          </a:p>
        </p:txBody>
      </p:sp>
      <p:sp>
        <p:nvSpPr>
          <p:cNvPr id="1102" name="Rect 0"/>
          <p:cNvSpPr>
            <a:spLocks/>
          </p:cNvSpPr>
          <p:nvPr/>
        </p:nvSpPr>
        <p:spPr>
          <a:xfrm>
            <a:off x="1228725" y="4475480"/>
            <a:ext cx="1334770" cy="389255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sz="1300">
                <a:solidFill>
                  <a:schemeClr val="tx1"/>
                </a:solidFill>
                <a:latin typeface="나눔스퀘어" charset="0"/>
                <a:ea typeface="나눔스퀘어" charset="0"/>
              </a:rPr>
              <a:t>login(일반회원)</a:t>
            </a:r>
            <a:endParaRPr lang="ko-KR" altLang="en-US" sz="1300">
              <a:solidFill>
                <a:schemeClr val="tx1"/>
              </a:solidFill>
              <a:latin typeface="나눔스퀘어" charset="0"/>
              <a:ea typeface="나눔스퀘어" charset="0"/>
            </a:endParaRPr>
          </a:p>
        </p:txBody>
      </p:sp>
      <p:cxnSp>
        <p:nvCxnSpPr>
          <p:cNvPr id="1103" name="Rect 0"/>
          <p:cNvCxnSpPr>
            <a:stCxn id="1074" idx="2"/>
            <a:endCxn id="1065" idx="0"/>
          </p:cNvCxnSpPr>
          <p:nvPr/>
        </p:nvCxnSpPr>
        <p:spPr>
          <a:xfrm>
            <a:off x="1900555" y="2543175"/>
            <a:ext cx="1270" cy="535940"/>
          </a:xfrm>
          <a:prstGeom prst="straightConnector1">
            <a:avLst/>
          </a:prstGeom>
          <a:ln w="6350" cap="flat" cmpd="sng">
            <a:prstDash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Google Shape;176;p6">
            <a:extLst>
              <a:ext uri="{FF2B5EF4-FFF2-40B4-BE49-F238E27FC236}">
                <a16:creationId xmlns:a16="http://schemas.microsoft.com/office/drawing/2014/main" id="{E14EEFF1-C6D2-455C-A4A6-560E8A49A585}"/>
              </a:ext>
            </a:extLst>
          </p:cNvPr>
          <p:cNvSpPr/>
          <p:nvPr/>
        </p:nvSpPr>
        <p:spPr>
          <a:xfrm>
            <a:off x="0" y="-56575"/>
            <a:ext cx="12192000" cy="1478975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8" name="Google Shape;149;p6">
            <a:extLst>
              <a:ext uri="{FF2B5EF4-FFF2-40B4-BE49-F238E27FC236}">
                <a16:creationId xmlns:a16="http://schemas.microsoft.com/office/drawing/2014/main" id="{CF918F76-2551-4010-AAAA-1F82CC92061B}"/>
              </a:ext>
            </a:extLst>
          </p:cNvPr>
          <p:cNvCxnSpPr/>
          <p:nvPr/>
        </p:nvCxnSpPr>
        <p:spPr>
          <a:xfrm>
            <a:off x="139700" y="491490"/>
            <a:ext cx="1993900" cy="0"/>
          </a:xfrm>
          <a:prstGeom prst="straightConnector1">
            <a:avLst/>
          </a:prstGeom>
          <a:noFill/>
          <a:ln w="9525" cap="flat" cmpd="sng">
            <a:solidFill>
              <a:schemeClr val="tx1">
                <a:lumMod val="65000"/>
                <a:lumOff val="35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9" name="Google Shape;190;gd1edc10b5a_2_0">
            <a:extLst>
              <a:ext uri="{FF2B5EF4-FFF2-40B4-BE49-F238E27FC236}">
                <a16:creationId xmlns:a16="http://schemas.microsoft.com/office/drawing/2014/main" id="{2930624A-4FB1-4F1B-BC0C-B5A6F0820E33}"/>
              </a:ext>
            </a:extLst>
          </p:cNvPr>
          <p:cNvSpPr txBox="1"/>
          <p:nvPr/>
        </p:nvSpPr>
        <p:spPr>
          <a:xfrm>
            <a:off x="101600" y="158115"/>
            <a:ext cx="1831975" cy="307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Team1 </a:t>
            </a:r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파워포인트</a:t>
            </a:r>
            <a:endParaRPr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40" name="Google Shape;152;p6">
            <a:extLst>
              <a:ext uri="{FF2B5EF4-FFF2-40B4-BE49-F238E27FC236}">
                <a16:creationId xmlns:a16="http://schemas.microsoft.com/office/drawing/2014/main" id="{BA35EA2B-9D30-4F55-AF85-F5B10AD9A95C}"/>
              </a:ext>
            </a:extLst>
          </p:cNvPr>
          <p:cNvSpPr txBox="1"/>
          <p:nvPr/>
        </p:nvSpPr>
        <p:spPr>
          <a:xfrm>
            <a:off x="2244725" y="607060"/>
            <a:ext cx="4965700" cy="553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3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와이어</a:t>
            </a:r>
            <a:r>
              <a:rPr lang="en-US" sz="3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3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프레임</a:t>
            </a:r>
            <a:endParaRPr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2" name="Google Shape;194;gd1edc10b5a_2_0">
            <a:extLst>
              <a:ext uri="{FF2B5EF4-FFF2-40B4-BE49-F238E27FC236}">
                <a16:creationId xmlns:a16="http://schemas.microsoft.com/office/drawing/2014/main" id="{557D8D3F-1554-4159-B112-66B372CD68D7}"/>
              </a:ext>
            </a:extLst>
          </p:cNvPr>
          <p:cNvSpPr txBox="1"/>
          <p:nvPr/>
        </p:nvSpPr>
        <p:spPr>
          <a:xfrm>
            <a:off x="2299335" y="1099185"/>
            <a:ext cx="3554095" cy="323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5. </a:t>
            </a:r>
            <a:r>
              <a:rPr lang="ko-KR" altLang="en-US" sz="15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공지사항</a:t>
            </a:r>
            <a:endParaRPr sz="15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3" name="Google Shape;151;p6">
            <a:extLst>
              <a:ext uri="{FF2B5EF4-FFF2-40B4-BE49-F238E27FC236}">
                <a16:creationId xmlns:a16="http://schemas.microsoft.com/office/drawing/2014/main" id="{494356D5-8D7F-48A2-BD4B-66C30FF7F7EA}"/>
              </a:ext>
            </a:extLst>
          </p:cNvPr>
          <p:cNvSpPr txBox="1"/>
          <p:nvPr/>
        </p:nvSpPr>
        <p:spPr>
          <a:xfrm>
            <a:off x="1327150" y="580390"/>
            <a:ext cx="1021715" cy="584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</a:t>
            </a:r>
            <a:endParaRPr sz="3200" b="1" dirty="0">
              <a:solidFill>
                <a:schemeClr val="tx1">
                  <a:lumMod val="65000"/>
                  <a:lumOff val="3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6"/>
          <p:cNvSpPr/>
          <p:nvPr/>
        </p:nvSpPr>
        <p:spPr>
          <a:xfrm>
            <a:off x="7217445" y="2015340"/>
            <a:ext cx="1592700" cy="645300"/>
          </a:xfrm>
          <a:prstGeom prst="rect">
            <a:avLst/>
          </a:prstGeom>
          <a:solidFill>
            <a:srgbClr val="E2E5E8"/>
          </a:solidFill>
          <a:ln w="9525" cap="flat" cmpd="sng">
            <a:solidFill>
              <a:srgbClr val="3D222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/>
              <a:t>회원</a:t>
            </a:r>
            <a:r>
              <a:rPr lang="en-US" sz="1600" dirty="0"/>
              <a:t> </a:t>
            </a:r>
            <a:r>
              <a:rPr lang="en-US" sz="1600" dirty="0" err="1"/>
              <a:t>등록</a:t>
            </a:r>
            <a:r>
              <a:rPr lang="en-US" sz="1600" dirty="0"/>
              <a:t> 폼</a:t>
            </a:r>
            <a:endParaRPr sz="16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/>
              <a:t>writeForm.jsp</a:t>
            </a:r>
            <a:endParaRPr sz="1600" dirty="0"/>
          </a:p>
        </p:txBody>
      </p:sp>
      <p:sp>
        <p:nvSpPr>
          <p:cNvPr id="156" name="Google Shape;156;p6"/>
          <p:cNvSpPr/>
          <p:nvPr/>
        </p:nvSpPr>
        <p:spPr>
          <a:xfrm>
            <a:off x="7184446" y="3123871"/>
            <a:ext cx="1658700" cy="645300"/>
          </a:xfrm>
          <a:prstGeom prst="rect">
            <a:avLst/>
          </a:prstGeom>
          <a:solidFill>
            <a:srgbClr val="E2E5E8"/>
          </a:solidFill>
          <a:ln w="9525" cap="flat" cmpd="sng">
            <a:solidFill>
              <a:srgbClr val="3D222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 </a:t>
            </a:r>
            <a:r>
              <a:rPr lang="ko-KR" altLang="en-US" sz="1600" dirty="0"/>
              <a:t>멤버</a:t>
            </a:r>
            <a:r>
              <a:rPr lang="en-US" sz="1600" dirty="0"/>
              <a:t> </a:t>
            </a:r>
            <a:r>
              <a:rPr lang="en-US" sz="1600" dirty="0" err="1"/>
              <a:t>수정</a:t>
            </a:r>
            <a:r>
              <a:rPr lang="en-US" sz="1600" dirty="0"/>
              <a:t> 폼</a:t>
            </a:r>
            <a:endParaRPr sz="16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/>
              <a:t>updateForm.jsp</a:t>
            </a:r>
            <a:endParaRPr sz="1600" dirty="0"/>
          </a:p>
        </p:txBody>
      </p:sp>
      <p:sp>
        <p:nvSpPr>
          <p:cNvPr id="160" name="Google Shape;160;p6"/>
          <p:cNvSpPr/>
          <p:nvPr/>
        </p:nvSpPr>
        <p:spPr>
          <a:xfrm>
            <a:off x="4236215" y="3225080"/>
            <a:ext cx="1592700" cy="645300"/>
          </a:xfrm>
          <a:prstGeom prst="rect">
            <a:avLst/>
          </a:prstGeom>
          <a:solidFill>
            <a:srgbClr val="E2E5E8"/>
          </a:solidFill>
          <a:ln w="9525" cap="flat" cmpd="sng">
            <a:solidFill>
              <a:srgbClr val="3D222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/>
              <a:t>Member게시판</a:t>
            </a:r>
            <a:endParaRPr sz="16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/>
              <a:t>list.jsp</a:t>
            </a:r>
            <a:endParaRPr sz="16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/>
              <a:t>		</a:t>
            </a:r>
            <a:endParaRPr dirty="0"/>
          </a:p>
        </p:txBody>
      </p:sp>
      <p:cxnSp>
        <p:nvCxnSpPr>
          <p:cNvPr id="161" name="Google Shape;161;p6"/>
          <p:cNvCxnSpPr>
            <a:endCxn id="160" idx="0"/>
          </p:cNvCxnSpPr>
          <p:nvPr/>
        </p:nvCxnSpPr>
        <p:spPr>
          <a:xfrm>
            <a:off x="5032565" y="2260280"/>
            <a:ext cx="0" cy="964800"/>
          </a:xfrm>
          <a:prstGeom prst="straightConnector1">
            <a:avLst/>
          </a:prstGeom>
          <a:noFill/>
          <a:ln w="19050" cap="flat" cmpd="sng">
            <a:solidFill>
              <a:srgbClr val="3D222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53" name="Google Shape;153;p6"/>
          <p:cNvSpPr/>
          <p:nvPr/>
        </p:nvSpPr>
        <p:spPr>
          <a:xfrm>
            <a:off x="4288106" y="2130693"/>
            <a:ext cx="1488900" cy="461100"/>
          </a:xfrm>
          <a:prstGeom prst="rect">
            <a:avLst/>
          </a:prstGeom>
          <a:solidFill>
            <a:srgbClr val="E2E5E8"/>
          </a:solidFill>
          <a:ln w="9525" cap="flat" cmpd="sng">
            <a:solidFill>
              <a:srgbClr val="3D222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main</a:t>
            </a:r>
            <a:endParaRPr sz="1600" dirty="0"/>
          </a:p>
        </p:txBody>
      </p:sp>
      <p:sp>
        <p:nvSpPr>
          <p:cNvPr id="163" name="Google Shape;163;p6"/>
          <p:cNvSpPr/>
          <p:nvPr/>
        </p:nvSpPr>
        <p:spPr>
          <a:xfrm>
            <a:off x="1922023" y="2453032"/>
            <a:ext cx="1468825" cy="579296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9525" cap="flat" cmpd="sng">
            <a:solidFill>
              <a:srgbClr val="3D222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/>
              <a:t>관리자</a:t>
            </a:r>
            <a:r>
              <a:rPr lang="en-US" sz="1600" dirty="0"/>
              <a:t> </a:t>
            </a:r>
            <a:r>
              <a:rPr lang="en-US" sz="1600" dirty="0" err="1"/>
              <a:t>로그인</a:t>
            </a:r>
            <a:endParaRPr sz="1600" dirty="0"/>
          </a:p>
        </p:txBody>
      </p:sp>
      <p:cxnSp>
        <p:nvCxnSpPr>
          <p:cNvPr id="164" name="Google Shape;164;p6"/>
          <p:cNvCxnSpPr>
            <a:stCxn id="163" idx="6"/>
            <a:endCxn id="153" idx="1"/>
          </p:cNvCxnSpPr>
          <p:nvPr/>
        </p:nvCxnSpPr>
        <p:spPr>
          <a:xfrm flipV="1">
            <a:off x="3390848" y="2361243"/>
            <a:ext cx="897258" cy="381437"/>
          </a:xfrm>
          <a:prstGeom prst="straightConnector1">
            <a:avLst/>
          </a:prstGeom>
          <a:noFill/>
          <a:ln w="19050" cap="flat" cmpd="sng">
            <a:solidFill>
              <a:srgbClr val="3D222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6" name="Google Shape;166;p6"/>
          <p:cNvCxnSpPr>
            <a:stCxn id="146" idx="3"/>
            <a:endCxn id="156" idx="1"/>
          </p:cNvCxnSpPr>
          <p:nvPr/>
        </p:nvCxnSpPr>
        <p:spPr>
          <a:xfrm rot="10800000" flipH="1">
            <a:off x="5861906" y="3446517"/>
            <a:ext cx="1322400" cy="1380000"/>
          </a:xfrm>
          <a:prstGeom prst="straightConnector1">
            <a:avLst/>
          </a:prstGeom>
          <a:noFill/>
          <a:ln w="19050" cap="flat" cmpd="sng">
            <a:solidFill>
              <a:srgbClr val="3D222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7" name="Google Shape;167;p6"/>
          <p:cNvCxnSpPr>
            <a:stCxn id="153" idx="3"/>
            <a:endCxn id="154" idx="1"/>
          </p:cNvCxnSpPr>
          <p:nvPr/>
        </p:nvCxnSpPr>
        <p:spPr>
          <a:xfrm flipV="1">
            <a:off x="5777006" y="2337990"/>
            <a:ext cx="1440439" cy="23253"/>
          </a:xfrm>
          <a:prstGeom prst="straightConnector1">
            <a:avLst/>
          </a:prstGeom>
          <a:noFill/>
          <a:ln w="19050" cap="flat" cmpd="sng">
            <a:solidFill>
              <a:srgbClr val="3D222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68" name="Google Shape;168;p6"/>
          <p:cNvSpPr/>
          <p:nvPr/>
        </p:nvSpPr>
        <p:spPr>
          <a:xfrm>
            <a:off x="1922023" y="1707307"/>
            <a:ext cx="1468825" cy="616066"/>
          </a:xfrm>
          <a:prstGeom prst="ellipse">
            <a:avLst/>
          </a:prstGeom>
          <a:solidFill>
            <a:srgbClr val="E2E5E8"/>
          </a:solidFill>
          <a:ln w="9525" cap="flat" cmpd="sng">
            <a:solidFill>
              <a:srgbClr val="3D222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/>
              <a:t>일반회원</a:t>
            </a:r>
            <a:r>
              <a:rPr lang="en-US" sz="1600" dirty="0"/>
              <a:t> </a:t>
            </a:r>
            <a:r>
              <a:rPr lang="en-US" sz="1600" dirty="0" err="1"/>
              <a:t>로그인</a:t>
            </a:r>
            <a:endParaRPr sz="1600" dirty="0"/>
          </a:p>
        </p:txBody>
      </p:sp>
      <p:cxnSp>
        <p:nvCxnSpPr>
          <p:cNvPr id="169" name="Google Shape;169;p6"/>
          <p:cNvCxnSpPr>
            <a:stCxn id="168" idx="6"/>
            <a:endCxn id="153" idx="1"/>
          </p:cNvCxnSpPr>
          <p:nvPr/>
        </p:nvCxnSpPr>
        <p:spPr>
          <a:xfrm>
            <a:off x="3390848" y="2015340"/>
            <a:ext cx="897258" cy="345903"/>
          </a:xfrm>
          <a:prstGeom prst="straightConnector1">
            <a:avLst/>
          </a:prstGeom>
          <a:noFill/>
          <a:ln w="19050" cap="flat" cmpd="sng">
            <a:solidFill>
              <a:srgbClr val="3D222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70" name="Google Shape;170;p6"/>
          <p:cNvSpPr/>
          <p:nvPr/>
        </p:nvSpPr>
        <p:spPr>
          <a:xfrm>
            <a:off x="7284136" y="4503857"/>
            <a:ext cx="1658700" cy="645300"/>
          </a:xfrm>
          <a:prstGeom prst="rect">
            <a:avLst/>
          </a:prstGeom>
          <a:solidFill>
            <a:srgbClr val="E2E5E8"/>
          </a:solidFill>
          <a:ln w="9525" cap="flat" cmpd="sng">
            <a:solidFill>
              <a:srgbClr val="3D222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/>
              <a:t>삭제</a:t>
            </a:r>
            <a:r>
              <a:rPr lang="en-US" sz="1600" dirty="0" err="1"/>
              <a:t>하기</a:t>
            </a:r>
            <a:endParaRPr sz="16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delete</a:t>
            </a:r>
            <a:endParaRPr sz="1600" dirty="0"/>
          </a:p>
        </p:txBody>
      </p:sp>
      <p:sp>
        <p:nvSpPr>
          <p:cNvPr id="146" name="Google Shape;146;p6"/>
          <p:cNvSpPr/>
          <p:nvPr/>
        </p:nvSpPr>
        <p:spPr>
          <a:xfrm>
            <a:off x="4203206" y="4503867"/>
            <a:ext cx="1658700" cy="645300"/>
          </a:xfrm>
          <a:prstGeom prst="rect">
            <a:avLst/>
          </a:prstGeom>
          <a:solidFill>
            <a:srgbClr val="E2E5E8"/>
          </a:solidFill>
          <a:ln w="9525" cap="flat" cmpd="sng">
            <a:solidFill>
              <a:srgbClr val="3D222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  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Member </a:t>
            </a:r>
            <a:r>
              <a:rPr lang="en-US" sz="1600" dirty="0" err="1"/>
              <a:t>보기</a:t>
            </a:r>
            <a:endParaRPr sz="16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/>
              <a:t>view.jsp</a:t>
            </a:r>
            <a:endParaRPr sz="16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/>
              <a:t>		</a:t>
            </a:r>
            <a:endParaRPr dirty="0"/>
          </a:p>
        </p:txBody>
      </p:sp>
      <p:cxnSp>
        <p:nvCxnSpPr>
          <p:cNvPr id="171" name="Google Shape;171;p6"/>
          <p:cNvCxnSpPr>
            <a:stCxn id="160" idx="2"/>
            <a:endCxn id="146" idx="0"/>
          </p:cNvCxnSpPr>
          <p:nvPr/>
        </p:nvCxnSpPr>
        <p:spPr>
          <a:xfrm>
            <a:off x="5032565" y="3870380"/>
            <a:ext cx="0" cy="633600"/>
          </a:xfrm>
          <a:prstGeom prst="straightConnector1">
            <a:avLst/>
          </a:prstGeom>
          <a:noFill/>
          <a:ln w="19050" cap="flat" cmpd="sng">
            <a:solidFill>
              <a:srgbClr val="3D222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73" name="Google Shape;173;p6"/>
          <p:cNvCxnSpPr>
            <a:stCxn id="146" idx="3"/>
            <a:endCxn id="170" idx="1"/>
          </p:cNvCxnSpPr>
          <p:nvPr/>
        </p:nvCxnSpPr>
        <p:spPr>
          <a:xfrm flipV="1">
            <a:off x="5861906" y="4826507"/>
            <a:ext cx="1422230" cy="10"/>
          </a:xfrm>
          <a:prstGeom prst="straightConnector1">
            <a:avLst/>
          </a:prstGeom>
          <a:noFill/>
          <a:ln w="19050" cap="flat" cmpd="sng">
            <a:solidFill>
              <a:srgbClr val="3D222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78" name="Google Shape;178;p6"/>
          <p:cNvSpPr txBox="1"/>
          <p:nvPr/>
        </p:nvSpPr>
        <p:spPr>
          <a:xfrm>
            <a:off x="517646" y="5703595"/>
            <a:ext cx="1488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Description</a:t>
            </a:r>
            <a:endParaRPr dirty="0"/>
          </a:p>
        </p:txBody>
      </p:sp>
      <p:sp>
        <p:nvSpPr>
          <p:cNvPr id="179" name="Google Shape;179;p6"/>
          <p:cNvSpPr txBox="1"/>
          <p:nvPr/>
        </p:nvSpPr>
        <p:spPr>
          <a:xfrm>
            <a:off x="457299" y="6049525"/>
            <a:ext cx="10849329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ko-KR" altLang="en-US" sz="1600" dirty="0"/>
              <a:t>일반 사용자 </a:t>
            </a:r>
            <a:r>
              <a:rPr lang="en-US" altLang="ko-KR" sz="1600" dirty="0"/>
              <a:t>- </a:t>
            </a:r>
            <a:r>
              <a:rPr lang="ko-KR" altLang="en-US" sz="1600" dirty="0"/>
              <a:t>도서목록</a:t>
            </a:r>
            <a:r>
              <a:rPr lang="en-US" altLang="ko-KR" sz="1600" dirty="0"/>
              <a:t>, </a:t>
            </a:r>
            <a:r>
              <a:rPr lang="ko-KR" altLang="en-US" sz="1600" dirty="0"/>
              <a:t>공지사항</a:t>
            </a:r>
            <a:r>
              <a:rPr lang="en-US" altLang="ko-KR" sz="1600" dirty="0"/>
              <a:t>, Q&amp;A, </a:t>
            </a:r>
            <a:r>
              <a:rPr lang="ko-KR" altLang="en-US" sz="1600" dirty="0"/>
              <a:t>자기 정보 보기</a:t>
            </a:r>
            <a:r>
              <a:rPr lang="en-US" altLang="ko-KR" sz="1600" dirty="0"/>
              <a:t>, </a:t>
            </a:r>
            <a:r>
              <a:rPr lang="ko-KR" altLang="en-US" sz="1600" dirty="0"/>
              <a:t>로그아웃</a:t>
            </a:r>
            <a:endParaRPr sz="1600" dirty="0"/>
          </a:p>
        </p:txBody>
      </p:sp>
      <p:sp>
        <p:nvSpPr>
          <p:cNvPr id="180" name="Google Shape;180;p6"/>
          <p:cNvSpPr txBox="1"/>
          <p:nvPr/>
        </p:nvSpPr>
        <p:spPr>
          <a:xfrm>
            <a:off x="457300" y="6365950"/>
            <a:ext cx="67908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ko-KR" altLang="en-US" sz="1600" dirty="0"/>
              <a:t>관리자 </a:t>
            </a:r>
            <a:r>
              <a:rPr lang="en-US" altLang="ko-KR" sz="1600" dirty="0"/>
              <a:t>- </a:t>
            </a:r>
            <a:r>
              <a:rPr lang="ko-KR" altLang="en-US" sz="1600" dirty="0"/>
              <a:t>이외에 회원관리</a:t>
            </a:r>
            <a:r>
              <a:rPr lang="en-US" altLang="ko-KR" sz="1600" dirty="0"/>
              <a:t>, </a:t>
            </a:r>
            <a:r>
              <a:rPr lang="ko-KR" altLang="en-US" sz="1600" dirty="0"/>
              <a:t>등급관리 추가로 볼 수 있다</a:t>
            </a:r>
            <a:r>
              <a:rPr lang="en-US" altLang="ko-KR" sz="1600" dirty="0"/>
              <a:t>.</a:t>
            </a:r>
            <a:endParaRPr sz="1600" dirty="0"/>
          </a:p>
        </p:txBody>
      </p:sp>
      <p:sp>
        <p:nvSpPr>
          <p:cNvPr id="45" name="Google Shape;163;p6"/>
          <p:cNvSpPr/>
          <p:nvPr/>
        </p:nvSpPr>
        <p:spPr>
          <a:xfrm>
            <a:off x="7528315" y="1618670"/>
            <a:ext cx="970959" cy="324593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9525" cap="flat" cmpd="sng">
            <a:solidFill>
              <a:srgbClr val="3D222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/>
              <a:t>관리자</a:t>
            </a:r>
            <a:endParaRPr sz="1200" dirty="0"/>
          </a:p>
        </p:txBody>
      </p:sp>
      <p:cxnSp>
        <p:nvCxnSpPr>
          <p:cNvPr id="46" name="Google Shape;167;p6"/>
          <p:cNvCxnSpPr>
            <a:stCxn id="154" idx="1"/>
            <a:endCxn id="153" idx="3"/>
          </p:cNvCxnSpPr>
          <p:nvPr/>
        </p:nvCxnSpPr>
        <p:spPr>
          <a:xfrm flipH="1">
            <a:off x="5777006" y="2337990"/>
            <a:ext cx="1440439" cy="23253"/>
          </a:xfrm>
          <a:prstGeom prst="straightConnector1">
            <a:avLst/>
          </a:prstGeom>
          <a:noFill/>
          <a:ln w="19050" cap="flat" cmpd="sng">
            <a:solidFill>
              <a:srgbClr val="3D222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8" name="Google Shape;167;p6"/>
          <p:cNvCxnSpPr>
            <a:stCxn id="156" idx="1"/>
          </p:cNvCxnSpPr>
          <p:nvPr/>
        </p:nvCxnSpPr>
        <p:spPr>
          <a:xfrm flipH="1">
            <a:off x="5861907" y="3446521"/>
            <a:ext cx="1322539" cy="1378317"/>
          </a:xfrm>
          <a:prstGeom prst="straightConnector1">
            <a:avLst/>
          </a:prstGeom>
          <a:noFill/>
          <a:ln w="19050" cap="flat" cmpd="sng">
            <a:solidFill>
              <a:srgbClr val="3D222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2" name="Google Shape;167;p6"/>
          <p:cNvCxnSpPr>
            <a:stCxn id="170" idx="0"/>
            <a:endCxn id="160" idx="3"/>
          </p:cNvCxnSpPr>
          <p:nvPr/>
        </p:nvCxnSpPr>
        <p:spPr>
          <a:xfrm flipH="1" flipV="1">
            <a:off x="5828915" y="3547730"/>
            <a:ext cx="2284571" cy="956127"/>
          </a:xfrm>
          <a:prstGeom prst="straightConnector1">
            <a:avLst/>
          </a:prstGeom>
          <a:noFill/>
          <a:ln w="19050" cap="flat" cmpd="sng">
            <a:solidFill>
              <a:srgbClr val="3D222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8" name="Google Shape;176;p6">
            <a:extLst>
              <a:ext uri="{FF2B5EF4-FFF2-40B4-BE49-F238E27FC236}">
                <a16:creationId xmlns:a16="http://schemas.microsoft.com/office/drawing/2014/main" id="{93E7AE00-5AE9-4861-8601-16D99786AEA0}"/>
              </a:ext>
            </a:extLst>
          </p:cNvPr>
          <p:cNvSpPr/>
          <p:nvPr/>
        </p:nvSpPr>
        <p:spPr>
          <a:xfrm>
            <a:off x="0" y="-56575"/>
            <a:ext cx="12192000" cy="1478975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9" name="Google Shape;149;p6">
            <a:extLst>
              <a:ext uri="{FF2B5EF4-FFF2-40B4-BE49-F238E27FC236}">
                <a16:creationId xmlns:a16="http://schemas.microsoft.com/office/drawing/2014/main" id="{10A32F8D-6B23-48F3-AC98-976EAC7A11BD}"/>
              </a:ext>
            </a:extLst>
          </p:cNvPr>
          <p:cNvCxnSpPr/>
          <p:nvPr/>
        </p:nvCxnSpPr>
        <p:spPr>
          <a:xfrm>
            <a:off x="139700" y="491490"/>
            <a:ext cx="19939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0" name="Google Shape;190;gd1edc10b5a_2_0">
            <a:extLst>
              <a:ext uri="{FF2B5EF4-FFF2-40B4-BE49-F238E27FC236}">
                <a16:creationId xmlns:a16="http://schemas.microsoft.com/office/drawing/2014/main" id="{02378110-BADE-4F86-97DB-AE9A8391DFC6}"/>
              </a:ext>
            </a:extLst>
          </p:cNvPr>
          <p:cNvSpPr txBox="1"/>
          <p:nvPr/>
        </p:nvSpPr>
        <p:spPr>
          <a:xfrm>
            <a:off x="101600" y="158115"/>
            <a:ext cx="1831975" cy="307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Team1 </a:t>
            </a:r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파워포인트</a:t>
            </a:r>
            <a:endParaRPr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31" name="Google Shape;152;p6">
            <a:extLst>
              <a:ext uri="{FF2B5EF4-FFF2-40B4-BE49-F238E27FC236}">
                <a16:creationId xmlns:a16="http://schemas.microsoft.com/office/drawing/2014/main" id="{A613F3C0-49D2-42C6-AA64-00AFDBE909A2}"/>
              </a:ext>
            </a:extLst>
          </p:cNvPr>
          <p:cNvSpPr txBox="1"/>
          <p:nvPr/>
        </p:nvSpPr>
        <p:spPr>
          <a:xfrm>
            <a:off x="2244725" y="607060"/>
            <a:ext cx="4965700" cy="553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000" dirty="0">
                <a:solidFill>
                  <a:schemeClr val="accent4"/>
                </a:solidFill>
              </a:rPr>
              <a:t> </a:t>
            </a:r>
            <a:r>
              <a:rPr lang="en-US" sz="3000" dirty="0" err="1">
                <a:solidFill>
                  <a:schemeClr val="accent4"/>
                </a:solidFill>
              </a:rPr>
              <a:t>와이어</a:t>
            </a:r>
            <a:r>
              <a:rPr lang="en-US" sz="3000" dirty="0">
                <a:solidFill>
                  <a:schemeClr val="accent4"/>
                </a:solidFill>
              </a:rPr>
              <a:t> </a:t>
            </a:r>
            <a:r>
              <a:rPr lang="en-US" sz="3000" dirty="0" err="1">
                <a:solidFill>
                  <a:schemeClr val="accent4"/>
                </a:solidFill>
              </a:rPr>
              <a:t>프레임</a:t>
            </a:r>
            <a:endParaRPr dirty="0"/>
          </a:p>
        </p:txBody>
      </p:sp>
      <p:sp>
        <p:nvSpPr>
          <p:cNvPr id="32" name="Google Shape;151;p6">
            <a:extLst>
              <a:ext uri="{FF2B5EF4-FFF2-40B4-BE49-F238E27FC236}">
                <a16:creationId xmlns:a16="http://schemas.microsoft.com/office/drawing/2014/main" id="{027502C5-43D0-4633-B18B-AB07B0B6A824}"/>
              </a:ext>
            </a:extLst>
          </p:cNvPr>
          <p:cNvSpPr txBox="1"/>
          <p:nvPr/>
        </p:nvSpPr>
        <p:spPr>
          <a:xfrm>
            <a:off x="1327150" y="580390"/>
            <a:ext cx="1021715" cy="584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accent4"/>
                </a:solidFill>
              </a:rPr>
              <a:t>-</a:t>
            </a:r>
            <a:endParaRPr sz="3200" b="1" dirty="0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Google Shape;194;gd1edc10b5a_2_0">
            <a:extLst>
              <a:ext uri="{FF2B5EF4-FFF2-40B4-BE49-F238E27FC236}">
                <a16:creationId xmlns:a16="http://schemas.microsoft.com/office/drawing/2014/main" id="{01E24D55-CD6A-490B-88AA-4E6F5E12196F}"/>
              </a:ext>
            </a:extLst>
          </p:cNvPr>
          <p:cNvSpPr txBox="1"/>
          <p:nvPr/>
        </p:nvSpPr>
        <p:spPr>
          <a:xfrm>
            <a:off x="2299335" y="1099185"/>
            <a:ext cx="3554095" cy="323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dirty="0">
                <a:solidFill>
                  <a:schemeClr val="accent4"/>
                </a:solidFill>
              </a:rPr>
              <a:t>6. </a:t>
            </a:r>
            <a:r>
              <a:rPr lang="ko-KR" altLang="en-US" sz="1500" b="1" dirty="0">
                <a:solidFill>
                  <a:schemeClr val="accent4"/>
                </a:solidFill>
              </a:rPr>
              <a:t>회원관리</a:t>
            </a:r>
            <a:endParaRPr sz="1500" b="1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"/>
          <p:cNvPicPr preferRelativeResize="0"/>
          <p:nvPr/>
        </p:nvPicPr>
        <p:blipFill rotWithShape="1">
          <a:blip r:embed="rId3">
            <a:alphaModFix/>
          </a:blip>
          <a:srcRect t="7812" b="7813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"/>
          <p:cNvSpPr/>
          <p:nvPr/>
        </p:nvSpPr>
        <p:spPr>
          <a:xfrm>
            <a:off x="0" y="0"/>
            <a:ext cx="12216765" cy="6858000"/>
          </a:xfrm>
          <a:prstGeom prst="rect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1"/>
          <p:cNvSpPr txBox="1"/>
          <p:nvPr/>
        </p:nvSpPr>
        <p:spPr>
          <a:xfrm>
            <a:off x="1745615" y="2247265"/>
            <a:ext cx="8725535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 dirty="0">
                <a:solidFill>
                  <a:schemeClr val="lt1"/>
                </a:solidFill>
              </a:rPr>
              <a:t>DFD</a:t>
            </a:r>
          </a:p>
        </p:txBody>
      </p:sp>
    </p:spTree>
    <p:extLst>
      <p:ext uri="{BB962C8B-B14F-4D97-AF65-F5344CB8AC3E}">
        <p14:creationId xmlns:p14="http://schemas.microsoft.com/office/powerpoint/2010/main" val="112383824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d1edc10b5a_2_0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9" name="Google Shape;189;gd1edc10b5a_2_0"/>
          <p:cNvCxnSpPr/>
          <p:nvPr/>
        </p:nvCxnSpPr>
        <p:spPr>
          <a:xfrm>
            <a:off x="139700" y="491296"/>
            <a:ext cx="19938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90" name="Google Shape;190;gd1edc10b5a_2_0"/>
          <p:cNvSpPr txBox="1"/>
          <p:nvPr/>
        </p:nvSpPr>
        <p:spPr>
          <a:xfrm>
            <a:off x="101599" y="158119"/>
            <a:ext cx="1831975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Team1 </a:t>
            </a:r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파워포인트</a:t>
            </a:r>
            <a:endParaRPr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91" name="Google Shape;191;gd1edc10b5a_2_0"/>
          <p:cNvSpPr txBox="1"/>
          <p:nvPr/>
        </p:nvSpPr>
        <p:spPr>
          <a:xfrm>
            <a:off x="1608523" y="652394"/>
            <a:ext cx="6270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endParaRPr sz="3200" b="1" dirty="0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gd1edc10b5a_2_0"/>
          <p:cNvSpPr txBox="1"/>
          <p:nvPr/>
        </p:nvSpPr>
        <p:spPr>
          <a:xfrm>
            <a:off x="2263852" y="645071"/>
            <a:ext cx="16257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accent4"/>
                </a:solidFill>
              </a:rPr>
              <a:t>DFD</a:t>
            </a:r>
            <a:endParaRPr/>
          </a:p>
        </p:txBody>
      </p:sp>
      <p:sp>
        <p:nvSpPr>
          <p:cNvPr id="194" name="Google Shape;194;gd1edc10b5a_2_0"/>
          <p:cNvSpPr txBox="1"/>
          <p:nvPr/>
        </p:nvSpPr>
        <p:spPr>
          <a:xfrm>
            <a:off x="2289252" y="1180991"/>
            <a:ext cx="35541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dirty="0">
                <a:solidFill>
                  <a:schemeClr val="accent4"/>
                </a:solidFill>
              </a:rPr>
              <a:t>1-1. </a:t>
            </a:r>
            <a:r>
              <a:rPr lang="ko-KR" altLang="en-US" sz="1500" b="1" dirty="0">
                <a:solidFill>
                  <a:schemeClr val="accent4"/>
                </a:solidFill>
              </a:rPr>
              <a:t>도서목록 </a:t>
            </a:r>
            <a:r>
              <a:rPr lang="en-US" altLang="ko-KR" sz="1500" b="1" dirty="0">
                <a:solidFill>
                  <a:schemeClr val="accent4"/>
                </a:solidFill>
              </a:rPr>
              <a:t>list</a:t>
            </a:r>
            <a:endParaRPr sz="1500" b="1" dirty="0"/>
          </a:p>
        </p:txBody>
      </p:sp>
      <p:sp>
        <p:nvSpPr>
          <p:cNvPr id="195" name="Google Shape;195;gd1edc10b5a_2_0"/>
          <p:cNvSpPr/>
          <p:nvPr/>
        </p:nvSpPr>
        <p:spPr>
          <a:xfrm>
            <a:off x="2876450" y="2560642"/>
            <a:ext cx="2665200" cy="752700"/>
          </a:xfrm>
          <a:prstGeom prst="rect">
            <a:avLst/>
          </a:prstGeom>
          <a:solidFill>
            <a:srgbClr val="3C78D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</a:rPr>
              <a:t>&lt;JSP&gt;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chemeClr val="lt1"/>
                </a:solidFill>
              </a:rPr>
              <a:t>list.jsp</a:t>
            </a:r>
            <a:endParaRPr sz="1800" dirty="0">
              <a:solidFill>
                <a:schemeClr val="lt1"/>
              </a:solidFill>
            </a:endParaRPr>
          </a:p>
        </p:txBody>
      </p:sp>
      <p:sp>
        <p:nvSpPr>
          <p:cNvPr id="197" name="Google Shape;197;gd1edc10b5a_2_0"/>
          <p:cNvSpPr/>
          <p:nvPr/>
        </p:nvSpPr>
        <p:spPr>
          <a:xfrm>
            <a:off x="6838823" y="2550159"/>
            <a:ext cx="2740648" cy="777000"/>
          </a:xfrm>
          <a:prstGeom prst="rect">
            <a:avLst/>
          </a:prstGeom>
          <a:solidFill>
            <a:srgbClr val="3C78D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2000" dirty="0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dirty="0">
                <a:solidFill>
                  <a:schemeClr val="lt1"/>
                </a:solidFill>
              </a:rPr>
              <a:t>&lt;Service&gt;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dirty="0" err="1">
                <a:solidFill>
                  <a:schemeClr val="lt1"/>
                </a:solidFill>
              </a:rPr>
              <a:t>BookBoardListService</a:t>
            </a:r>
            <a:endParaRPr sz="2000" dirty="0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dirty="0">
                <a:solidFill>
                  <a:schemeClr val="lt1"/>
                </a:solidFill>
              </a:rPr>
              <a:t> </a:t>
            </a:r>
            <a:endParaRPr sz="2000" dirty="0"/>
          </a:p>
        </p:txBody>
      </p:sp>
      <p:sp>
        <p:nvSpPr>
          <p:cNvPr id="23" name="Google Shape;195;gd1edc10b5a_2_0">
            <a:extLst>
              <a:ext uri="{FF2B5EF4-FFF2-40B4-BE49-F238E27FC236}">
                <a16:creationId xmlns:a16="http://schemas.microsoft.com/office/drawing/2014/main" id="{19949CD3-0E44-4B35-B5E3-3604B4A9D3B7}"/>
              </a:ext>
            </a:extLst>
          </p:cNvPr>
          <p:cNvSpPr/>
          <p:nvPr/>
        </p:nvSpPr>
        <p:spPr>
          <a:xfrm>
            <a:off x="2876450" y="5170892"/>
            <a:ext cx="2665200" cy="752700"/>
          </a:xfrm>
          <a:prstGeom prst="rect">
            <a:avLst/>
          </a:prstGeom>
          <a:solidFill>
            <a:srgbClr val="3C78D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lt1"/>
                </a:solidFill>
              </a:rPr>
              <a:t>&lt;VO&gt;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>
                <a:solidFill>
                  <a:schemeClr val="lt1"/>
                </a:solidFill>
              </a:rPr>
              <a:t>BookBoardVO</a:t>
            </a:r>
            <a:endParaRPr sz="2000" dirty="0">
              <a:solidFill>
                <a:schemeClr val="lt1"/>
              </a:solidFill>
            </a:endParaRPr>
          </a:p>
        </p:txBody>
      </p:sp>
      <p:sp>
        <p:nvSpPr>
          <p:cNvPr id="24" name="Google Shape;195;gd1edc10b5a_2_0">
            <a:extLst>
              <a:ext uri="{FF2B5EF4-FFF2-40B4-BE49-F238E27FC236}">
                <a16:creationId xmlns:a16="http://schemas.microsoft.com/office/drawing/2014/main" id="{B11FF9BE-C172-4019-841E-66F82B339081}"/>
              </a:ext>
            </a:extLst>
          </p:cNvPr>
          <p:cNvSpPr/>
          <p:nvPr/>
        </p:nvSpPr>
        <p:spPr>
          <a:xfrm>
            <a:off x="6838823" y="5184709"/>
            <a:ext cx="2665200" cy="752700"/>
          </a:xfrm>
          <a:prstGeom prst="rect">
            <a:avLst/>
          </a:prstGeom>
          <a:solidFill>
            <a:srgbClr val="3C78D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lt1"/>
                </a:solidFill>
              </a:rPr>
              <a:t>&lt;DAO&gt;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>
                <a:solidFill>
                  <a:schemeClr val="lt1"/>
                </a:solidFill>
              </a:rPr>
              <a:t>BookBoardDAO</a:t>
            </a:r>
            <a:endParaRPr sz="2000" dirty="0">
              <a:solidFill>
                <a:schemeClr val="lt1"/>
              </a:solidFill>
            </a:endParaRPr>
          </a:p>
        </p:txBody>
      </p:sp>
      <p:sp>
        <p:nvSpPr>
          <p:cNvPr id="9" name="순서도: 자기 디스크 8">
            <a:extLst>
              <a:ext uri="{FF2B5EF4-FFF2-40B4-BE49-F238E27FC236}">
                <a16:creationId xmlns:a16="http://schemas.microsoft.com/office/drawing/2014/main" id="{0E542C9D-A9F0-4AB4-BD04-EFBF8D0D1BB0}"/>
              </a:ext>
            </a:extLst>
          </p:cNvPr>
          <p:cNvSpPr/>
          <p:nvPr/>
        </p:nvSpPr>
        <p:spPr>
          <a:xfrm>
            <a:off x="10515600" y="4781724"/>
            <a:ext cx="1466850" cy="1609725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/>
              <a:t>DBMS</a:t>
            </a:r>
          </a:p>
          <a:p>
            <a:pPr algn="ctr"/>
            <a:r>
              <a:rPr lang="en-US" altLang="ko-KR" sz="2400"/>
              <a:t>Oracle</a:t>
            </a:r>
            <a:endParaRPr lang="ko-KR" altLang="en-US" sz="2400" dirty="0"/>
          </a:p>
        </p:txBody>
      </p:sp>
      <p:cxnSp>
        <p:nvCxnSpPr>
          <p:cNvPr id="27" name="Google Shape;163;p6">
            <a:extLst>
              <a:ext uri="{FF2B5EF4-FFF2-40B4-BE49-F238E27FC236}">
                <a16:creationId xmlns:a16="http://schemas.microsoft.com/office/drawing/2014/main" id="{7D87E605-E9A0-428B-BF73-264F4560063A}"/>
              </a:ext>
            </a:extLst>
          </p:cNvPr>
          <p:cNvCxnSpPr>
            <a:cxnSpLocks/>
          </p:cNvCxnSpPr>
          <p:nvPr/>
        </p:nvCxnSpPr>
        <p:spPr>
          <a:xfrm>
            <a:off x="1785497" y="2753004"/>
            <a:ext cx="1090953" cy="0"/>
          </a:xfrm>
          <a:prstGeom prst="straightConnector1">
            <a:avLst/>
          </a:prstGeom>
          <a:noFill/>
          <a:ln w="19050" cap="flat" cmpd="sng">
            <a:solidFill>
              <a:srgbClr val="00B0F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9" name="Google Shape;163;p6">
            <a:extLst>
              <a:ext uri="{FF2B5EF4-FFF2-40B4-BE49-F238E27FC236}">
                <a16:creationId xmlns:a16="http://schemas.microsoft.com/office/drawing/2014/main" id="{3BDB0E40-FE5C-4A85-B29D-D48A8BED3540}"/>
              </a:ext>
            </a:extLst>
          </p:cNvPr>
          <p:cNvCxnSpPr>
            <a:cxnSpLocks/>
          </p:cNvCxnSpPr>
          <p:nvPr/>
        </p:nvCxnSpPr>
        <p:spPr>
          <a:xfrm flipH="1">
            <a:off x="1785497" y="3133400"/>
            <a:ext cx="1073929" cy="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2" name="Google Shape;163;p6">
            <a:extLst>
              <a:ext uri="{FF2B5EF4-FFF2-40B4-BE49-F238E27FC236}">
                <a16:creationId xmlns:a16="http://schemas.microsoft.com/office/drawing/2014/main" id="{1276694E-C94D-455C-9BEA-BE615F406A76}"/>
              </a:ext>
            </a:extLst>
          </p:cNvPr>
          <p:cNvCxnSpPr>
            <a:cxnSpLocks/>
          </p:cNvCxnSpPr>
          <p:nvPr/>
        </p:nvCxnSpPr>
        <p:spPr>
          <a:xfrm>
            <a:off x="5551048" y="2772333"/>
            <a:ext cx="1278377" cy="0"/>
          </a:xfrm>
          <a:prstGeom prst="straightConnector1">
            <a:avLst/>
          </a:prstGeom>
          <a:noFill/>
          <a:ln w="19050" cap="flat" cmpd="sng">
            <a:solidFill>
              <a:srgbClr val="00B0F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768CEBB0-AFFE-4E43-955B-F4A40D4AD01F}"/>
              </a:ext>
            </a:extLst>
          </p:cNvPr>
          <p:cNvSpPr/>
          <p:nvPr/>
        </p:nvSpPr>
        <p:spPr>
          <a:xfrm>
            <a:off x="1952524" y="2192667"/>
            <a:ext cx="868802" cy="330721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1.</a:t>
            </a:r>
            <a:r>
              <a:rPr lang="ko-KR" altLang="en-US" dirty="0">
                <a:solidFill>
                  <a:schemeClr val="tx1"/>
                </a:solidFill>
              </a:rPr>
              <a:t>요청</a:t>
            </a: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6C3778D4-D693-4614-B284-A4ECF740E6F4}"/>
              </a:ext>
            </a:extLst>
          </p:cNvPr>
          <p:cNvSpPr/>
          <p:nvPr/>
        </p:nvSpPr>
        <p:spPr>
          <a:xfrm>
            <a:off x="1829451" y="3307371"/>
            <a:ext cx="868802" cy="330721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8.</a:t>
            </a:r>
            <a:r>
              <a:rPr lang="ko-KR" altLang="en-US" dirty="0">
                <a:solidFill>
                  <a:schemeClr val="tx1"/>
                </a:solidFill>
              </a:rPr>
              <a:t>응답</a:t>
            </a:r>
          </a:p>
        </p:txBody>
      </p:sp>
      <p:cxnSp>
        <p:nvCxnSpPr>
          <p:cNvPr id="22" name="Google Shape;163;p6">
            <a:extLst>
              <a:ext uri="{FF2B5EF4-FFF2-40B4-BE49-F238E27FC236}">
                <a16:creationId xmlns:a16="http://schemas.microsoft.com/office/drawing/2014/main" id="{99E88CAA-D3D2-4350-BCAB-BB9758AEFB81}"/>
              </a:ext>
            </a:extLst>
          </p:cNvPr>
          <p:cNvCxnSpPr>
            <a:cxnSpLocks/>
          </p:cNvCxnSpPr>
          <p:nvPr/>
        </p:nvCxnSpPr>
        <p:spPr>
          <a:xfrm>
            <a:off x="8483659" y="3342509"/>
            <a:ext cx="0" cy="1876925"/>
          </a:xfrm>
          <a:prstGeom prst="straightConnector1">
            <a:avLst/>
          </a:prstGeom>
          <a:noFill/>
          <a:ln w="19050" cap="flat" cmpd="sng">
            <a:solidFill>
              <a:srgbClr val="00B0F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8DEB83BB-43CD-4BA1-8841-ECA8A03CB065}"/>
              </a:ext>
            </a:extLst>
          </p:cNvPr>
          <p:cNvSpPr/>
          <p:nvPr/>
        </p:nvSpPr>
        <p:spPr>
          <a:xfrm>
            <a:off x="8558497" y="3752850"/>
            <a:ext cx="868802" cy="330721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3.</a:t>
            </a:r>
            <a:r>
              <a:rPr lang="ko-KR" altLang="en-US" dirty="0">
                <a:solidFill>
                  <a:schemeClr val="tx1"/>
                </a:solidFill>
              </a:rPr>
              <a:t>호출</a:t>
            </a: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A73DB3B2-9872-47DB-AF4B-652C46DFE01E}"/>
              </a:ext>
            </a:extLst>
          </p:cNvPr>
          <p:cNvSpPr/>
          <p:nvPr/>
        </p:nvSpPr>
        <p:spPr>
          <a:xfrm>
            <a:off x="5709224" y="2229921"/>
            <a:ext cx="868802" cy="330721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2.</a:t>
            </a:r>
            <a:r>
              <a:rPr lang="ko-KR" altLang="en-US" dirty="0">
                <a:solidFill>
                  <a:schemeClr val="tx1"/>
                </a:solidFill>
              </a:rPr>
              <a:t>호출</a:t>
            </a: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0D9116B4-D3CE-429B-9D40-9C09DCD2DD18}"/>
              </a:ext>
            </a:extLst>
          </p:cNvPr>
          <p:cNvSpPr/>
          <p:nvPr/>
        </p:nvSpPr>
        <p:spPr>
          <a:xfrm>
            <a:off x="9069621" y="4781724"/>
            <a:ext cx="868802" cy="330721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4.sql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33" name="Google Shape;163;p6">
            <a:extLst>
              <a:ext uri="{FF2B5EF4-FFF2-40B4-BE49-F238E27FC236}">
                <a16:creationId xmlns:a16="http://schemas.microsoft.com/office/drawing/2014/main" id="{2185BFDA-B3CF-4065-A9E2-7F1B18D4D9D1}"/>
              </a:ext>
            </a:extLst>
          </p:cNvPr>
          <p:cNvCxnSpPr>
            <a:cxnSpLocks/>
          </p:cNvCxnSpPr>
          <p:nvPr/>
        </p:nvCxnSpPr>
        <p:spPr>
          <a:xfrm flipH="1">
            <a:off x="9504022" y="5586586"/>
            <a:ext cx="1011577" cy="0"/>
          </a:xfrm>
          <a:prstGeom prst="straightConnector1">
            <a:avLst/>
          </a:prstGeom>
          <a:noFill/>
          <a:ln w="19050" cap="flat" cmpd="sng">
            <a:solidFill>
              <a:srgbClr val="F40CC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5F36F499-072E-4010-BBCE-5C85FE9A0DCA}"/>
              </a:ext>
            </a:extLst>
          </p:cNvPr>
          <p:cNvSpPr/>
          <p:nvPr/>
        </p:nvSpPr>
        <p:spPr>
          <a:xfrm>
            <a:off x="8335183" y="6060728"/>
            <a:ext cx="925852" cy="330721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5.</a:t>
            </a:r>
            <a:r>
              <a:rPr lang="ko-KR" altLang="en-US" dirty="0">
                <a:solidFill>
                  <a:schemeClr val="tx1"/>
                </a:solidFill>
              </a:rPr>
              <a:t>결과</a:t>
            </a:r>
          </a:p>
        </p:txBody>
      </p:sp>
      <p:cxnSp>
        <p:nvCxnSpPr>
          <p:cNvPr id="37" name="Google Shape;163;p6">
            <a:extLst>
              <a:ext uri="{FF2B5EF4-FFF2-40B4-BE49-F238E27FC236}">
                <a16:creationId xmlns:a16="http://schemas.microsoft.com/office/drawing/2014/main" id="{4718195D-B199-4070-8BFC-5E8CAAF4279A}"/>
              </a:ext>
            </a:extLst>
          </p:cNvPr>
          <p:cNvCxnSpPr>
            <a:cxnSpLocks/>
          </p:cNvCxnSpPr>
          <p:nvPr/>
        </p:nvCxnSpPr>
        <p:spPr>
          <a:xfrm flipH="1">
            <a:off x="5537246" y="5579344"/>
            <a:ext cx="1313279" cy="0"/>
          </a:xfrm>
          <a:prstGeom prst="straightConnector1">
            <a:avLst/>
          </a:prstGeom>
          <a:noFill/>
          <a:ln w="19050" cap="flat" cmpd="sng">
            <a:solidFill>
              <a:srgbClr val="F40CC2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5ACCD368-1563-49C0-BDD1-3199547277D2}"/>
              </a:ext>
            </a:extLst>
          </p:cNvPr>
          <p:cNvSpPr/>
          <p:nvPr/>
        </p:nvSpPr>
        <p:spPr>
          <a:xfrm>
            <a:off x="5617555" y="4989246"/>
            <a:ext cx="1148600" cy="434976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6.</a:t>
            </a:r>
            <a:r>
              <a:rPr lang="ko-KR" altLang="en-US" dirty="0">
                <a:solidFill>
                  <a:schemeClr val="tx1"/>
                </a:solidFill>
              </a:rPr>
              <a:t>생성</a:t>
            </a:r>
            <a:r>
              <a:rPr lang="en-US" altLang="ko-KR" dirty="0">
                <a:solidFill>
                  <a:schemeClr val="tx1"/>
                </a:solidFill>
              </a:rPr>
              <a:t>/</a:t>
            </a:r>
            <a:r>
              <a:rPr lang="ko-KR" altLang="en-US" dirty="0">
                <a:solidFill>
                  <a:schemeClr val="tx1"/>
                </a:solidFill>
              </a:rPr>
              <a:t>참조</a:t>
            </a:r>
          </a:p>
        </p:txBody>
      </p:sp>
      <p:cxnSp>
        <p:nvCxnSpPr>
          <p:cNvPr id="42" name="Google Shape;163;p6">
            <a:extLst>
              <a:ext uri="{FF2B5EF4-FFF2-40B4-BE49-F238E27FC236}">
                <a16:creationId xmlns:a16="http://schemas.microsoft.com/office/drawing/2014/main" id="{AAC735AA-09B1-4898-AD36-911EF7F1CF68}"/>
              </a:ext>
            </a:extLst>
          </p:cNvPr>
          <p:cNvCxnSpPr>
            <a:cxnSpLocks/>
          </p:cNvCxnSpPr>
          <p:nvPr/>
        </p:nvCxnSpPr>
        <p:spPr>
          <a:xfrm>
            <a:off x="8025808" y="3337700"/>
            <a:ext cx="0" cy="185755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7B698339-5B60-4B5C-B8F1-A60F5457244E}"/>
              </a:ext>
            </a:extLst>
          </p:cNvPr>
          <p:cNvSpPr/>
          <p:nvPr/>
        </p:nvSpPr>
        <p:spPr>
          <a:xfrm>
            <a:off x="7038441" y="3898120"/>
            <a:ext cx="868802" cy="330721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7.</a:t>
            </a:r>
            <a:r>
              <a:rPr lang="ko-KR" altLang="en-US" dirty="0">
                <a:solidFill>
                  <a:schemeClr val="tx1"/>
                </a:solidFill>
              </a:rPr>
              <a:t>결과</a:t>
            </a:r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720BDE7A-C15B-47D2-AD26-D56A78E9A708}"/>
              </a:ext>
            </a:extLst>
          </p:cNvPr>
          <p:cNvSpPr/>
          <p:nvPr/>
        </p:nvSpPr>
        <p:spPr>
          <a:xfrm>
            <a:off x="4748753" y="3367072"/>
            <a:ext cx="868802" cy="330721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8.</a:t>
            </a:r>
            <a:r>
              <a:rPr lang="ko-KR" altLang="en-US" dirty="0">
                <a:solidFill>
                  <a:schemeClr val="tx1"/>
                </a:solidFill>
              </a:rPr>
              <a:t>결과</a:t>
            </a:r>
          </a:p>
        </p:txBody>
      </p:sp>
      <p:cxnSp>
        <p:nvCxnSpPr>
          <p:cNvPr id="48" name="Google Shape;163;p6">
            <a:extLst>
              <a:ext uri="{FF2B5EF4-FFF2-40B4-BE49-F238E27FC236}">
                <a16:creationId xmlns:a16="http://schemas.microsoft.com/office/drawing/2014/main" id="{8CDF0FD4-5FB0-4F7C-8FE3-6F73A9B82E8A}"/>
              </a:ext>
            </a:extLst>
          </p:cNvPr>
          <p:cNvCxnSpPr>
            <a:cxnSpLocks/>
          </p:cNvCxnSpPr>
          <p:nvPr/>
        </p:nvCxnSpPr>
        <p:spPr>
          <a:xfrm flipH="1">
            <a:off x="5562655" y="3133400"/>
            <a:ext cx="1264720" cy="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2FAE780D-DDF4-474E-90F3-31EB134864C9}"/>
              </a:ext>
            </a:extLst>
          </p:cNvPr>
          <p:cNvSpPr/>
          <p:nvPr/>
        </p:nvSpPr>
        <p:spPr>
          <a:xfrm>
            <a:off x="147198" y="2246361"/>
            <a:ext cx="1638299" cy="12668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/>
              <a:t>Web</a:t>
            </a:r>
          </a:p>
          <a:p>
            <a:pPr algn="ctr"/>
            <a:r>
              <a:rPr lang="en-US" altLang="ko-KR" sz="2400" dirty="0"/>
              <a:t>Browser</a:t>
            </a:r>
            <a:endParaRPr lang="ko-KR" altLang="en-US" sz="24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81AF744-5583-4E64-B6B6-1618F29BF383}"/>
              </a:ext>
            </a:extLst>
          </p:cNvPr>
          <p:cNvSpPr txBox="1"/>
          <p:nvPr/>
        </p:nvSpPr>
        <p:spPr>
          <a:xfrm>
            <a:off x="9165785" y="6097260"/>
            <a:ext cx="23663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/>
              <a:t>bookNo</a:t>
            </a:r>
            <a:r>
              <a:rPr lang="en-US" altLang="ko-KR" sz="1200" dirty="0"/>
              <a:t>, cover, title, writer, </a:t>
            </a:r>
          </a:p>
          <a:p>
            <a:r>
              <a:rPr lang="en-US" altLang="ko-KR" sz="1200" dirty="0"/>
              <a:t>genre, publisher, </a:t>
            </a:r>
            <a:r>
              <a:rPr lang="en-US" altLang="ko-KR" sz="1200" dirty="0" err="1"/>
              <a:t>pubDate</a:t>
            </a:r>
            <a:r>
              <a:rPr lang="en-US" altLang="ko-KR" sz="1200" dirty="0"/>
              <a:t>, price</a:t>
            </a:r>
          </a:p>
          <a:p>
            <a:r>
              <a:rPr lang="en-US" altLang="ko-KR" sz="1200" dirty="0"/>
              <a:t>(</a:t>
            </a:r>
            <a:r>
              <a:rPr lang="en-US" altLang="ko-KR" sz="1200" dirty="0" err="1">
                <a:solidFill>
                  <a:schemeClr val="tx1"/>
                </a:solidFill>
              </a:rPr>
              <a:t>BookBoardVO</a:t>
            </a:r>
            <a:r>
              <a:rPr lang="en-US" altLang="ko-KR" sz="1200" dirty="0"/>
              <a:t>)</a:t>
            </a:r>
            <a:endParaRPr lang="ko-KR" altLang="en-US" sz="12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B5F2B45-A7F6-4E79-845A-F44B8B60A07E}"/>
              </a:ext>
            </a:extLst>
          </p:cNvPr>
          <p:cNvSpPr txBox="1"/>
          <p:nvPr/>
        </p:nvSpPr>
        <p:spPr>
          <a:xfrm>
            <a:off x="6937496" y="4286389"/>
            <a:ext cx="23663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/>
              <a:t>bookNo</a:t>
            </a:r>
            <a:r>
              <a:rPr lang="en-US" altLang="ko-KR" sz="1200" dirty="0"/>
              <a:t>, cover, title, writer, </a:t>
            </a:r>
          </a:p>
          <a:p>
            <a:r>
              <a:rPr lang="en-US" altLang="ko-KR" sz="1200" dirty="0"/>
              <a:t>genre, publisher, </a:t>
            </a:r>
            <a:r>
              <a:rPr lang="en-US" altLang="ko-KR" sz="1200" dirty="0" err="1"/>
              <a:t>pubDate</a:t>
            </a:r>
            <a:r>
              <a:rPr lang="en-US" altLang="ko-KR" sz="1200" dirty="0"/>
              <a:t>, price</a:t>
            </a:r>
          </a:p>
          <a:p>
            <a:r>
              <a:rPr lang="en-US" altLang="ko-KR" sz="1200" dirty="0"/>
              <a:t>(</a:t>
            </a:r>
            <a:r>
              <a:rPr lang="en-US" altLang="ko-KR" sz="1200" dirty="0" err="1">
                <a:solidFill>
                  <a:schemeClr val="tx1"/>
                </a:solidFill>
              </a:rPr>
              <a:t>BookBoardVO</a:t>
            </a:r>
            <a:r>
              <a:rPr lang="en-US" altLang="ko-KR" sz="1200" dirty="0"/>
              <a:t>)</a:t>
            </a:r>
            <a:endParaRPr lang="ko-KR" altLang="en-US" sz="12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AA0C450-BCBA-4209-84A0-F8DB01A92441}"/>
              </a:ext>
            </a:extLst>
          </p:cNvPr>
          <p:cNvSpPr txBox="1"/>
          <p:nvPr/>
        </p:nvSpPr>
        <p:spPr>
          <a:xfrm>
            <a:off x="4703534" y="3703781"/>
            <a:ext cx="23726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/>
              <a:t>bookNo</a:t>
            </a:r>
            <a:r>
              <a:rPr lang="en-US" altLang="ko-KR" sz="1200" dirty="0"/>
              <a:t>, cover, title, writer, </a:t>
            </a:r>
          </a:p>
          <a:p>
            <a:r>
              <a:rPr lang="en-US" altLang="ko-KR" sz="1200" dirty="0"/>
              <a:t>genre, publisher, </a:t>
            </a:r>
            <a:r>
              <a:rPr lang="en-US" altLang="ko-KR" sz="1200" dirty="0" err="1"/>
              <a:t>pubDate</a:t>
            </a:r>
            <a:r>
              <a:rPr lang="en-US" altLang="ko-KR" sz="1200" dirty="0"/>
              <a:t>, price</a:t>
            </a:r>
          </a:p>
          <a:p>
            <a:r>
              <a:rPr lang="en-US" altLang="ko-KR" sz="1200" dirty="0"/>
              <a:t>(</a:t>
            </a:r>
            <a:r>
              <a:rPr lang="en-US" altLang="ko-KR" sz="1200" dirty="0" err="1">
                <a:solidFill>
                  <a:schemeClr val="tx1"/>
                </a:solidFill>
              </a:rPr>
              <a:t>BookBoardVO</a:t>
            </a:r>
            <a:r>
              <a:rPr lang="en-US" altLang="ko-KR" sz="1200" dirty="0"/>
              <a:t>)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53044850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d1edc10b5a_2_0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9" name="Google Shape;189;gd1edc10b5a_2_0"/>
          <p:cNvCxnSpPr/>
          <p:nvPr/>
        </p:nvCxnSpPr>
        <p:spPr>
          <a:xfrm>
            <a:off x="139700" y="491296"/>
            <a:ext cx="19938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90" name="Google Shape;190;gd1edc10b5a_2_0"/>
          <p:cNvSpPr txBox="1"/>
          <p:nvPr/>
        </p:nvSpPr>
        <p:spPr>
          <a:xfrm>
            <a:off x="101599" y="158119"/>
            <a:ext cx="1831975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Team1 </a:t>
            </a:r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파워포인트</a:t>
            </a:r>
            <a:endParaRPr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91" name="Google Shape;191;gd1edc10b5a_2_0"/>
          <p:cNvSpPr txBox="1"/>
          <p:nvPr/>
        </p:nvSpPr>
        <p:spPr>
          <a:xfrm>
            <a:off x="1608523" y="652394"/>
            <a:ext cx="6270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endParaRPr sz="3200" b="1" dirty="0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gd1edc10b5a_2_0"/>
          <p:cNvSpPr txBox="1"/>
          <p:nvPr/>
        </p:nvSpPr>
        <p:spPr>
          <a:xfrm>
            <a:off x="2263852" y="645071"/>
            <a:ext cx="16257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accent4"/>
                </a:solidFill>
              </a:rPr>
              <a:t>DFD</a:t>
            </a:r>
            <a:endParaRPr/>
          </a:p>
        </p:txBody>
      </p:sp>
      <p:sp>
        <p:nvSpPr>
          <p:cNvPr id="194" name="Google Shape;194;gd1edc10b5a_2_0"/>
          <p:cNvSpPr txBox="1"/>
          <p:nvPr/>
        </p:nvSpPr>
        <p:spPr>
          <a:xfrm>
            <a:off x="2289252" y="1180991"/>
            <a:ext cx="35541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dirty="0">
                <a:solidFill>
                  <a:schemeClr val="accent4"/>
                </a:solidFill>
              </a:rPr>
              <a:t>1-2. </a:t>
            </a:r>
            <a:r>
              <a:rPr lang="ko-KR" altLang="en-US" sz="1500" b="1" dirty="0">
                <a:solidFill>
                  <a:schemeClr val="accent4"/>
                </a:solidFill>
              </a:rPr>
              <a:t>도서목록 </a:t>
            </a:r>
            <a:r>
              <a:rPr lang="en-US" altLang="ko-KR" sz="1500" b="1" dirty="0">
                <a:solidFill>
                  <a:schemeClr val="accent4"/>
                </a:solidFill>
              </a:rPr>
              <a:t>view</a:t>
            </a:r>
            <a:endParaRPr sz="1500" b="1" dirty="0"/>
          </a:p>
        </p:txBody>
      </p:sp>
      <p:sp>
        <p:nvSpPr>
          <p:cNvPr id="195" name="Google Shape;195;gd1edc10b5a_2_0"/>
          <p:cNvSpPr/>
          <p:nvPr/>
        </p:nvSpPr>
        <p:spPr>
          <a:xfrm>
            <a:off x="2876450" y="2560642"/>
            <a:ext cx="2665200" cy="752700"/>
          </a:xfrm>
          <a:prstGeom prst="rect">
            <a:avLst/>
          </a:prstGeom>
          <a:solidFill>
            <a:srgbClr val="3C78D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</a:rPr>
              <a:t>&lt;JSP&gt;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chemeClr val="lt1"/>
                </a:solidFill>
              </a:rPr>
              <a:t>view.jsp</a:t>
            </a:r>
            <a:endParaRPr sz="1800" dirty="0">
              <a:solidFill>
                <a:schemeClr val="lt1"/>
              </a:solidFill>
            </a:endParaRPr>
          </a:p>
        </p:txBody>
      </p:sp>
      <p:sp>
        <p:nvSpPr>
          <p:cNvPr id="197" name="Google Shape;197;gd1edc10b5a_2_0"/>
          <p:cNvSpPr/>
          <p:nvPr/>
        </p:nvSpPr>
        <p:spPr>
          <a:xfrm>
            <a:off x="6838822" y="2550159"/>
            <a:ext cx="2942773" cy="777000"/>
          </a:xfrm>
          <a:prstGeom prst="rect">
            <a:avLst/>
          </a:prstGeom>
          <a:solidFill>
            <a:srgbClr val="3C78D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2000" dirty="0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dirty="0">
                <a:solidFill>
                  <a:schemeClr val="lt1"/>
                </a:solidFill>
              </a:rPr>
              <a:t>&lt;Service&gt;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dirty="0" err="1">
                <a:solidFill>
                  <a:schemeClr val="lt1"/>
                </a:solidFill>
              </a:rPr>
              <a:t>BookBoardViewService</a:t>
            </a:r>
            <a:endParaRPr sz="2000" dirty="0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dirty="0">
                <a:solidFill>
                  <a:schemeClr val="lt1"/>
                </a:solidFill>
              </a:rPr>
              <a:t> </a:t>
            </a:r>
            <a:endParaRPr sz="2000" dirty="0"/>
          </a:p>
        </p:txBody>
      </p:sp>
      <p:sp>
        <p:nvSpPr>
          <p:cNvPr id="23" name="Google Shape;195;gd1edc10b5a_2_0">
            <a:extLst>
              <a:ext uri="{FF2B5EF4-FFF2-40B4-BE49-F238E27FC236}">
                <a16:creationId xmlns:a16="http://schemas.microsoft.com/office/drawing/2014/main" id="{19949CD3-0E44-4B35-B5E3-3604B4A9D3B7}"/>
              </a:ext>
            </a:extLst>
          </p:cNvPr>
          <p:cNvSpPr/>
          <p:nvPr/>
        </p:nvSpPr>
        <p:spPr>
          <a:xfrm>
            <a:off x="2876450" y="5170892"/>
            <a:ext cx="2665200" cy="752700"/>
          </a:xfrm>
          <a:prstGeom prst="rect">
            <a:avLst/>
          </a:prstGeom>
          <a:solidFill>
            <a:srgbClr val="3C78D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lt1"/>
                </a:solidFill>
              </a:rPr>
              <a:t>&lt;VO&gt;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>
                <a:solidFill>
                  <a:schemeClr val="lt1"/>
                </a:solidFill>
              </a:rPr>
              <a:t>BookBoardVO</a:t>
            </a:r>
            <a:endParaRPr sz="2000" dirty="0">
              <a:solidFill>
                <a:schemeClr val="lt1"/>
              </a:solidFill>
            </a:endParaRPr>
          </a:p>
        </p:txBody>
      </p:sp>
      <p:sp>
        <p:nvSpPr>
          <p:cNvPr id="24" name="Google Shape;195;gd1edc10b5a_2_0">
            <a:extLst>
              <a:ext uri="{FF2B5EF4-FFF2-40B4-BE49-F238E27FC236}">
                <a16:creationId xmlns:a16="http://schemas.microsoft.com/office/drawing/2014/main" id="{B11FF9BE-C172-4019-841E-66F82B339081}"/>
              </a:ext>
            </a:extLst>
          </p:cNvPr>
          <p:cNvSpPr/>
          <p:nvPr/>
        </p:nvSpPr>
        <p:spPr>
          <a:xfrm>
            <a:off x="6838823" y="5184709"/>
            <a:ext cx="2665200" cy="752700"/>
          </a:xfrm>
          <a:prstGeom prst="rect">
            <a:avLst/>
          </a:prstGeom>
          <a:solidFill>
            <a:srgbClr val="3C78D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lt1"/>
                </a:solidFill>
              </a:rPr>
              <a:t>&lt;DAO&gt;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>
                <a:solidFill>
                  <a:schemeClr val="lt1"/>
                </a:solidFill>
              </a:rPr>
              <a:t>BookBoardDAO</a:t>
            </a:r>
            <a:endParaRPr sz="2000" dirty="0">
              <a:solidFill>
                <a:schemeClr val="lt1"/>
              </a:solidFill>
            </a:endParaRPr>
          </a:p>
        </p:txBody>
      </p:sp>
      <p:sp>
        <p:nvSpPr>
          <p:cNvPr id="9" name="순서도: 자기 디스크 8">
            <a:extLst>
              <a:ext uri="{FF2B5EF4-FFF2-40B4-BE49-F238E27FC236}">
                <a16:creationId xmlns:a16="http://schemas.microsoft.com/office/drawing/2014/main" id="{0E542C9D-A9F0-4AB4-BD04-EFBF8D0D1BB0}"/>
              </a:ext>
            </a:extLst>
          </p:cNvPr>
          <p:cNvSpPr/>
          <p:nvPr/>
        </p:nvSpPr>
        <p:spPr>
          <a:xfrm>
            <a:off x="10515600" y="4781724"/>
            <a:ext cx="1466850" cy="1609725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/>
              <a:t>DBMS</a:t>
            </a:r>
          </a:p>
          <a:p>
            <a:pPr algn="ctr"/>
            <a:r>
              <a:rPr lang="en-US" altLang="ko-KR" sz="2400"/>
              <a:t>Oracle</a:t>
            </a:r>
            <a:endParaRPr lang="ko-KR" altLang="en-US" sz="2400" dirty="0"/>
          </a:p>
        </p:txBody>
      </p:sp>
      <p:cxnSp>
        <p:nvCxnSpPr>
          <p:cNvPr id="27" name="Google Shape;163;p6">
            <a:extLst>
              <a:ext uri="{FF2B5EF4-FFF2-40B4-BE49-F238E27FC236}">
                <a16:creationId xmlns:a16="http://schemas.microsoft.com/office/drawing/2014/main" id="{7D87E605-E9A0-428B-BF73-264F4560063A}"/>
              </a:ext>
            </a:extLst>
          </p:cNvPr>
          <p:cNvCxnSpPr>
            <a:cxnSpLocks/>
          </p:cNvCxnSpPr>
          <p:nvPr/>
        </p:nvCxnSpPr>
        <p:spPr>
          <a:xfrm>
            <a:off x="1785497" y="2753004"/>
            <a:ext cx="1090953" cy="0"/>
          </a:xfrm>
          <a:prstGeom prst="straightConnector1">
            <a:avLst/>
          </a:prstGeom>
          <a:noFill/>
          <a:ln w="19050" cap="flat" cmpd="sng">
            <a:solidFill>
              <a:srgbClr val="00B0F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9" name="Google Shape;163;p6">
            <a:extLst>
              <a:ext uri="{FF2B5EF4-FFF2-40B4-BE49-F238E27FC236}">
                <a16:creationId xmlns:a16="http://schemas.microsoft.com/office/drawing/2014/main" id="{3BDB0E40-FE5C-4A85-B29D-D48A8BED3540}"/>
              </a:ext>
            </a:extLst>
          </p:cNvPr>
          <p:cNvCxnSpPr>
            <a:cxnSpLocks/>
          </p:cNvCxnSpPr>
          <p:nvPr/>
        </p:nvCxnSpPr>
        <p:spPr>
          <a:xfrm flipH="1">
            <a:off x="1785497" y="3133400"/>
            <a:ext cx="1073929" cy="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2" name="Google Shape;163;p6">
            <a:extLst>
              <a:ext uri="{FF2B5EF4-FFF2-40B4-BE49-F238E27FC236}">
                <a16:creationId xmlns:a16="http://schemas.microsoft.com/office/drawing/2014/main" id="{1276694E-C94D-455C-9BEA-BE615F406A76}"/>
              </a:ext>
            </a:extLst>
          </p:cNvPr>
          <p:cNvCxnSpPr>
            <a:cxnSpLocks/>
          </p:cNvCxnSpPr>
          <p:nvPr/>
        </p:nvCxnSpPr>
        <p:spPr>
          <a:xfrm>
            <a:off x="5551048" y="2772333"/>
            <a:ext cx="1278377" cy="0"/>
          </a:xfrm>
          <a:prstGeom prst="straightConnector1">
            <a:avLst/>
          </a:prstGeom>
          <a:noFill/>
          <a:ln w="19050" cap="flat" cmpd="sng">
            <a:solidFill>
              <a:srgbClr val="00B0F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768CEBB0-AFFE-4E43-955B-F4A40D4AD01F}"/>
              </a:ext>
            </a:extLst>
          </p:cNvPr>
          <p:cNvSpPr/>
          <p:nvPr/>
        </p:nvSpPr>
        <p:spPr>
          <a:xfrm>
            <a:off x="1952524" y="2192667"/>
            <a:ext cx="868802" cy="330721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1.</a:t>
            </a:r>
            <a:r>
              <a:rPr lang="ko-KR" altLang="en-US" dirty="0">
                <a:solidFill>
                  <a:schemeClr val="tx1"/>
                </a:solidFill>
              </a:rPr>
              <a:t>요청</a:t>
            </a: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6C3778D4-D693-4614-B284-A4ECF740E6F4}"/>
              </a:ext>
            </a:extLst>
          </p:cNvPr>
          <p:cNvSpPr/>
          <p:nvPr/>
        </p:nvSpPr>
        <p:spPr>
          <a:xfrm>
            <a:off x="1829451" y="3307371"/>
            <a:ext cx="868802" cy="330721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8.</a:t>
            </a:r>
            <a:r>
              <a:rPr lang="ko-KR" altLang="en-US" dirty="0">
                <a:solidFill>
                  <a:schemeClr val="tx1"/>
                </a:solidFill>
              </a:rPr>
              <a:t>응답</a:t>
            </a:r>
          </a:p>
        </p:txBody>
      </p:sp>
      <p:cxnSp>
        <p:nvCxnSpPr>
          <p:cNvPr id="22" name="Google Shape;163;p6">
            <a:extLst>
              <a:ext uri="{FF2B5EF4-FFF2-40B4-BE49-F238E27FC236}">
                <a16:creationId xmlns:a16="http://schemas.microsoft.com/office/drawing/2014/main" id="{99E88CAA-D3D2-4350-BCAB-BB9758AEFB81}"/>
              </a:ext>
            </a:extLst>
          </p:cNvPr>
          <p:cNvCxnSpPr>
            <a:cxnSpLocks/>
          </p:cNvCxnSpPr>
          <p:nvPr/>
        </p:nvCxnSpPr>
        <p:spPr>
          <a:xfrm>
            <a:off x="8483659" y="3342509"/>
            <a:ext cx="0" cy="1876925"/>
          </a:xfrm>
          <a:prstGeom prst="straightConnector1">
            <a:avLst/>
          </a:prstGeom>
          <a:noFill/>
          <a:ln w="19050" cap="flat" cmpd="sng">
            <a:solidFill>
              <a:srgbClr val="00B0F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8DEB83BB-43CD-4BA1-8841-ECA8A03CB065}"/>
              </a:ext>
            </a:extLst>
          </p:cNvPr>
          <p:cNvSpPr/>
          <p:nvPr/>
        </p:nvSpPr>
        <p:spPr>
          <a:xfrm>
            <a:off x="8605965" y="3516155"/>
            <a:ext cx="868802" cy="330721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3.</a:t>
            </a:r>
            <a:r>
              <a:rPr lang="ko-KR" altLang="en-US" dirty="0">
                <a:solidFill>
                  <a:schemeClr val="tx1"/>
                </a:solidFill>
              </a:rPr>
              <a:t>호출</a:t>
            </a: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A73DB3B2-9872-47DB-AF4B-652C46DFE01E}"/>
              </a:ext>
            </a:extLst>
          </p:cNvPr>
          <p:cNvSpPr/>
          <p:nvPr/>
        </p:nvSpPr>
        <p:spPr>
          <a:xfrm>
            <a:off x="5408951" y="2077351"/>
            <a:ext cx="868802" cy="330721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2.</a:t>
            </a:r>
            <a:r>
              <a:rPr lang="ko-KR" altLang="en-US" dirty="0">
                <a:solidFill>
                  <a:schemeClr val="tx1"/>
                </a:solidFill>
              </a:rPr>
              <a:t>호출</a:t>
            </a: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0D9116B4-D3CE-429B-9D40-9C09DCD2DD18}"/>
              </a:ext>
            </a:extLst>
          </p:cNvPr>
          <p:cNvSpPr/>
          <p:nvPr/>
        </p:nvSpPr>
        <p:spPr>
          <a:xfrm>
            <a:off x="9069621" y="4781724"/>
            <a:ext cx="868802" cy="330721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4.sql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33" name="Google Shape;163;p6">
            <a:extLst>
              <a:ext uri="{FF2B5EF4-FFF2-40B4-BE49-F238E27FC236}">
                <a16:creationId xmlns:a16="http://schemas.microsoft.com/office/drawing/2014/main" id="{2185BFDA-B3CF-4065-A9E2-7F1B18D4D9D1}"/>
              </a:ext>
            </a:extLst>
          </p:cNvPr>
          <p:cNvCxnSpPr>
            <a:cxnSpLocks/>
          </p:cNvCxnSpPr>
          <p:nvPr/>
        </p:nvCxnSpPr>
        <p:spPr>
          <a:xfrm flipH="1">
            <a:off x="9504022" y="5586586"/>
            <a:ext cx="1011577" cy="0"/>
          </a:xfrm>
          <a:prstGeom prst="straightConnector1">
            <a:avLst/>
          </a:prstGeom>
          <a:noFill/>
          <a:ln w="19050" cap="flat" cmpd="sng">
            <a:solidFill>
              <a:srgbClr val="F40CC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5F36F499-072E-4010-BBCE-5C85FE9A0DCA}"/>
              </a:ext>
            </a:extLst>
          </p:cNvPr>
          <p:cNvSpPr/>
          <p:nvPr/>
        </p:nvSpPr>
        <p:spPr>
          <a:xfrm>
            <a:off x="8198212" y="6077889"/>
            <a:ext cx="925852" cy="330721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5.</a:t>
            </a:r>
            <a:r>
              <a:rPr lang="ko-KR" altLang="en-US" dirty="0">
                <a:solidFill>
                  <a:schemeClr val="tx1"/>
                </a:solidFill>
              </a:rPr>
              <a:t>결과</a:t>
            </a:r>
          </a:p>
        </p:txBody>
      </p:sp>
      <p:cxnSp>
        <p:nvCxnSpPr>
          <p:cNvPr id="37" name="Google Shape;163;p6">
            <a:extLst>
              <a:ext uri="{FF2B5EF4-FFF2-40B4-BE49-F238E27FC236}">
                <a16:creationId xmlns:a16="http://schemas.microsoft.com/office/drawing/2014/main" id="{4718195D-B199-4070-8BFC-5E8CAAF4279A}"/>
              </a:ext>
            </a:extLst>
          </p:cNvPr>
          <p:cNvCxnSpPr>
            <a:cxnSpLocks/>
          </p:cNvCxnSpPr>
          <p:nvPr/>
        </p:nvCxnSpPr>
        <p:spPr>
          <a:xfrm flipH="1">
            <a:off x="5537246" y="5579344"/>
            <a:ext cx="1313279" cy="0"/>
          </a:xfrm>
          <a:prstGeom prst="straightConnector1">
            <a:avLst/>
          </a:prstGeom>
          <a:noFill/>
          <a:ln w="19050" cap="flat" cmpd="sng">
            <a:solidFill>
              <a:srgbClr val="F40CC2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5ACCD368-1563-49C0-BDD1-3199547277D2}"/>
              </a:ext>
            </a:extLst>
          </p:cNvPr>
          <p:cNvSpPr/>
          <p:nvPr/>
        </p:nvSpPr>
        <p:spPr>
          <a:xfrm>
            <a:off x="5617555" y="4989246"/>
            <a:ext cx="1148600" cy="434976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6.</a:t>
            </a:r>
            <a:r>
              <a:rPr lang="ko-KR" altLang="en-US" dirty="0">
                <a:solidFill>
                  <a:schemeClr val="tx1"/>
                </a:solidFill>
              </a:rPr>
              <a:t>생성</a:t>
            </a:r>
            <a:r>
              <a:rPr lang="en-US" altLang="ko-KR" dirty="0">
                <a:solidFill>
                  <a:schemeClr val="tx1"/>
                </a:solidFill>
              </a:rPr>
              <a:t>/</a:t>
            </a:r>
            <a:r>
              <a:rPr lang="ko-KR" altLang="en-US" dirty="0">
                <a:solidFill>
                  <a:schemeClr val="tx1"/>
                </a:solidFill>
              </a:rPr>
              <a:t>참조</a:t>
            </a:r>
          </a:p>
        </p:txBody>
      </p:sp>
      <p:cxnSp>
        <p:nvCxnSpPr>
          <p:cNvPr id="42" name="Google Shape;163;p6">
            <a:extLst>
              <a:ext uri="{FF2B5EF4-FFF2-40B4-BE49-F238E27FC236}">
                <a16:creationId xmlns:a16="http://schemas.microsoft.com/office/drawing/2014/main" id="{AAC735AA-09B1-4898-AD36-911EF7F1CF68}"/>
              </a:ext>
            </a:extLst>
          </p:cNvPr>
          <p:cNvCxnSpPr>
            <a:cxnSpLocks/>
          </p:cNvCxnSpPr>
          <p:nvPr/>
        </p:nvCxnSpPr>
        <p:spPr>
          <a:xfrm>
            <a:off x="8025808" y="3337700"/>
            <a:ext cx="0" cy="185755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7B698339-5B60-4B5C-B8F1-A60F5457244E}"/>
              </a:ext>
            </a:extLst>
          </p:cNvPr>
          <p:cNvSpPr/>
          <p:nvPr/>
        </p:nvSpPr>
        <p:spPr>
          <a:xfrm>
            <a:off x="6870132" y="3896344"/>
            <a:ext cx="868802" cy="330721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7.</a:t>
            </a:r>
            <a:r>
              <a:rPr lang="ko-KR" altLang="en-US" dirty="0">
                <a:solidFill>
                  <a:schemeClr val="tx1"/>
                </a:solidFill>
              </a:rPr>
              <a:t>결과</a:t>
            </a:r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720BDE7A-C15B-47D2-AD26-D56A78E9A708}"/>
              </a:ext>
            </a:extLst>
          </p:cNvPr>
          <p:cNvSpPr/>
          <p:nvPr/>
        </p:nvSpPr>
        <p:spPr>
          <a:xfrm>
            <a:off x="5781550" y="3215020"/>
            <a:ext cx="868802" cy="330721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8.</a:t>
            </a:r>
            <a:r>
              <a:rPr lang="ko-KR" altLang="en-US" dirty="0">
                <a:solidFill>
                  <a:schemeClr val="tx1"/>
                </a:solidFill>
              </a:rPr>
              <a:t>결과</a:t>
            </a:r>
          </a:p>
        </p:txBody>
      </p:sp>
      <p:cxnSp>
        <p:nvCxnSpPr>
          <p:cNvPr id="48" name="Google Shape;163;p6">
            <a:extLst>
              <a:ext uri="{FF2B5EF4-FFF2-40B4-BE49-F238E27FC236}">
                <a16:creationId xmlns:a16="http://schemas.microsoft.com/office/drawing/2014/main" id="{8CDF0FD4-5FB0-4F7C-8FE3-6F73A9B82E8A}"/>
              </a:ext>
            </a:extLst>
          </p:cNvPr>
          <p:cNvCxnSpPr>
            <a:cxnSpLocks/>
          </p:cNvCxnSpPr>
          <p:nvPr/>
        </p:nvCxnSpPr>
        <p:spPr>
          <a:xfrm flipH="1">
            <a:off x="5562655" y="3133400"/>
            <a:ext cx="1264720" cy="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2FAE780D-DDF4-474E-90F3-31EB134864C9}"/>
              </a:ext>
            </a:extLst>
          </p:cNvPr>
          <p:cNvSpPr/>
          <p:nvPr/>
        </p:nvSpPr>
        <p:spPr>
          <a:xfrm>
            <a:off x="147198" y="2246361"/>
            <a:ext cx="1638299" cy="12668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/>
              <a:t>Web</a:t>
            </a:r>
          </a:p>
          <a:p>
            <a:pPr algn="ctr"/>
            <a:r>
              <a:rPr lang="en-US" altLang="ko-KR" sz="2400" dirty="0"/>
              <a:t>Browser</a:t>
            </a:r>
            <a:endParaRPr lang="ko-KR" altLang="en-US" sz="24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AA0C450-BCBA-4209-84A0-F8DB01A92441}"/>
              </a:ext>
            </a:extLst>
          </p:cNvPr>
          <p:cNvSpPr txBox="1"/>
          <p:nvPr/>
        </p:nvSpPr>
        <p:spPr>
          <a:xfrm>
            <a:off x="4179254" y="3446927"/>
            <a:ext cx="27406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/>
              <a:t>bookNo</a:t>
            </a:r>
            <a:r>
              <a:rPr lang="en-US" altLang="ko-KR" sz="1200" dirty="0"/>
              <a:t>, cover, title, writer, genre,</a:t>
            </a:r>
          </a:p>
          <a:p>
            <a:r>
              <a:rPr lang="en-US" altLang="ko-KR" sz="1200" dirty="0"/>
              <a:t> publisher, </a:t>
            </a:r>
            <a:r>
              <a:rPr lang="en-US" altLang="ko-KR" sz="1200" dirty="0" err="1"/>
              <a:t>pubDate</a:t>
            </a:r>
            <a:r>
              <a:rPr lang="en-US" altLang="ko-KR" sz="1200" dirty="0"/>
              <a:t>, price, summary</a:t>
            </a:r>
          </a:p>
          <a:p>
            <a:r>
              <a:rPr lang="en-US" altLang="ko-KR" sz="1200" dirty="0"/>
              <a:t>(</a:t>
            </a:r>
            <a:r>
              <a:rPr lang="en-US" altLang="ko-KR" sz="1200" dirty="0" err="1">
                <a:solidFill>
                  <a:schemeClr val="tx1"/>
                </a:solidFill>
              </a:rPr>
              <a:t>BookBoardVO</a:t>
            </a:r>
            <a:r>
              <a:rPr lang="en-US" altLang="ko-KR" sz="1200" dirty="0"/>
              <a:t>)</a:t>
            </a:r>
            <a:endParaRPr lang="ko-KR" altLang="en-US" sz="12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8E6DA4E-344B-42DF-8CE0-C5DABA26A708}"/>
              </a:ext>
            </a:extLst>
          </p:cNvPr>
          <p:cNvSpPr txBox="1"/>
          <p:nvPr/>
        </p:nvSpPr>
        <p:spPr>
          <a:xfrm>
            <a:off x="5775548" y="2472897"/>
            <a:ext cx="23726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/>
              <a:t>bookNo</a:t>
            </a:r>
            <a:endParaRPr lang="ko-KR" altLang="en-US" sz="12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5D26E19-44B2-41B6-82F7-30D5668B2C3E}"/>
              </a:ext>
            </a:extLst>
          </p:cNvPr>
          <p:cNvSpPr txBox="1"/>
          <p:nvPr/>
        </p:nvSpPr>
        <p:spPr>
          <a:xfrm>
            <a:off x="8721065" y="3868227"/>
            <a:ext cx="23726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/>
              <a:t>bookNo</a:t>
            </a:r>
            <a:endParaRPr lang="ko-KR" altLang="en-US" sz="12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482F1B3-E8F5-4307-A3F4-2CC22536F3BB}"/>
              </a:ext>
            </a:extLst>
          </p:cNvPr>
          <p:cNvSpPr txBox="1"/>
          <p:nvPr/>
        </p:nvSpPr>
        <p:spPr>
          <a:xfrm>
            <a:off x="6164304" y="4268051"/>
            <a:ext cx="27406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/>
              <a:t>bookNo</a:t>
            </a:r>
            <a:r>
              <a:rPr lang="en-US" altLang="ko-KR" sz="1200" dirty="0"/>
              <a:t>, cover, title, writer, genre,</a:t>
            </a:r>
          </a:p>
          <a:p>
            <a:r>
              <a:rPr lang="en-US" altLang="ko-KR" sz="1200" dirty="0"/>
              <a:t> publisher, </a:t>
            </a:r>
            <a:r>
              <a:rPr lang="en-US" altLang="ko-KR" sz="1200" dirty="0" err="1"/>
              <a:t>pubDate</a:t>
            </a:r>
            <a:r>
              <a:rPr lang="en-US" altLang="ko-KR" sz="1200" dirty="0"/>
              <a:t>, price, summary</a:t>
            </a:r>
          </a:p>
          <a:p>
            <a:r>
              <a:rPr lang="en-US" altLang="ko-KR" sz="1200" dirty="0"/>
              <a:t>(</a:t>
            </a:r>
            <a:r>
              <a:rPr lang="en-US" altLang="ko-KR" sz="1200" dirty="0" err="1">
                <a:solidFill>
                  <a:schemeClr val="tx1"/>
                </a:solidFill>
              </a:rPr>
              <a:t>BookBoardVO</a:t>
            </a:r>
            <a:r>
              <a:rPr lang="en-US" altLang="ko-KR" sz="1200" dirty="0"/>
              <a:t>)</a:t>
            </a:r>
            <a:endParaRPr lang="ko-KR" altLang="en-US" sz="120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1D1F47A-9494-4920-B74F-42810251637B}"/>
              </a:ext>
            </a:extLst>
          </p:cNvPr>
          <p:cNvSpPr txBox="1"/>
          <p:nvPr/>
        </p:nvSpPr>
        <p:spPr>
          <a:xfrm>
            <a:off x="9037372" y="6051987"/>
            <a:ext cx="27406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/>
              <a:t>bookNo</a:t>
            </a:r>
            <a:r>
              <a:rPr lang="en-US" altLang="ko-KR" sz="1200" dirty="0"/>
              <a:t>, cover, title, writer, genre,</a:t>
            </a:r>
          </a:p>
          <a:p>
            <a:r>
              <a:rPr lang="en-US" altLang="ko-KR" sz="1200" dirty="0"/>
              <a:t> publisher, </a:t>
            </a:r>
            <a:r>
              <a:rPr lang="en-US" altLang="ko-KR" sz="1200" dirty="0" err="1"/>
              <a:t>pubDate</a:t>
            </a:r>
            <a:r>
              <a:rPr lang="en-US" altLang="ko-KR" sz="1200" dirty="0"/>
              <a:t>, price, summary</a:t>
            </a:r>
          </a:p>
          <a:p>
            <a:r>
              <a:rPr lang="en-US" altLang="ko-KR" sz="1200" dirty="0"/>
              <a:t>(</a:t>
            </a:r>
            <a:r>
              <a:rPr lang="en-US" altLang="ko-KR" sz="1200" dirty="0" err="1">
                <a:solidFill>
                  <a:schemeClr val="tx1"/>
                </a:solidFill>
              </a:rPr>
              <a:t>BookBoardVO</a:t>
            </a:r>
            <a:r>
              <a:rPr lang="en-US" altLang="ko-KR" sz="1200" dirty="0"/>
              <a:t>)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9943309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4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9" name="Google Shape;119;p4"/>
          <p:cNvCxnSpPr/>
          <p:nvPr/>
        </p:nvCxnSpPr>
        <p:spPr>
          <a:xfrm>
            <a:off x="139700" y="491490"/>
            <a:ext cx="19939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20" name="Google Shape;120;p4"/>
          <p:cNvSpPr txBox="1"/>
          <p:nvPr/>
        </p:nvSpPr>
        <p:spPr>
          <a:xfrm>
            <a:off x="1608455" y="652145"/>
            <a:ext cx="626745" cy="584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endParaRPr sz="3200" b="1" dirty="0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4"/>
          <p:cNvSpPr txBox="1"/>
          <p:nvPr/>
        </p:nvSpPr>
        <p:spPr>
          <a:xfrm>
            <a:off x="2263775" y="645160"/>
            <a:ext cx="2326005" cy="553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000" dirty="0">
                <a:solidFill>
                  <a:schemeClr val="accent4"/>
                </a:solidFill>
              </a:rPr>
              <a:t>팀원 구성</a:t>
            </a:r>
            <a:endParaRPr sz="3000" dirty="0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Content Placeholder 7">
            <a:extLst>
              <a:ext uri="{FF2B5EF4-FFF2-40B4-BE49-F238E27FC236}">
                <a16:creationId xmlns:a16="http://schemas.microsoft.com/office/drawing/2014/main" id="{D137D9E7-0F7D-4766-A024-FFEB204A2657}"/>
              </a:ext>
            </a:extLst>
          </p:cNvPr>
          <p:cNvSpPr txBox="1">
            <a:spLocks/>
          </p:cNvSpPr>
          <p:nvPr/>
        </p:nvSpPr>
        <p:spPr>
          <a:xfrm>
            <a:off x="3938905" y="2536825"/>
            <a:ext cx="4125595" cy="638175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ko-KR" altLang="en-US" sz="2800" dirty="0">
                <a:latin typeface="10X10 Bold" panose="020D0604000000000000" pitchFamily="50" charset="-127"/>
                <a:ea typeface="10X10 Bold" panose="020D0604000000000000" pitchFamily="50" charset="-127"/>
                <a:cs typeface="Open Sans" panose="020B0606030504020204" pitchFamily="34" charset="0"/>
              </a:rPr>
              <a:t>자바 팀 프로젝트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10X10 Bold" panose="020D0604000000000000" pitchFamily="50" charset="-127"/>
                <a:ea typeface="10X10 Bold" panose="020D0604000000000000" pitchFamily="50" charset="-127"/>
                <a:cs typeface="Open Sans" panose="020B0606030504020204" pitchFamily="34" charset="0"/>
              </a:rPr>
              <a:t>1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10X10 Bold" panose="020D0604000000000000" pitchFamily="50" charset="-127"/>
                <a:ea typeface="10X10 Bold" panose="020D0604000000000000" pitchFamily="50" charset="-127"/>
                <a:cs typeface="Open Sans" panose="020B0606030504020204" pitchFamily="34" charset="0"/>
              </a:rPr>
              <a:t>팀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10X10 Bold" panose="020D0604000000000000" pitchFamily="50" charset="-127"/>
              <a:ea typeface="10X10 Bold" panose="020D0604000000000000" pitchFamily="50" charset="-127"/>
              <a:cs typeface="Open Sans" panose="020B0606030504020204" pitchFamily="34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4FCDC08-6E14-44F1-9507-6148239168C7}"/>
              </a:ext>
            </a:extLst>
          </p:cNvPr>
          <p:cNvSpPr txBox="1">
            <a:spLocks/>
          </p:cNvSpPr>
          <p:nvPr/>
        </p:nvSpPr>
        <p:spPr>
          <a:xfrm>
            <a:off x="4661535" y="2285365"/>
            <a:ext cx="2891155" cy="3638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10X10 Bold" panose="020D0604000000000000" pitchFamily="50" charset="-127"/>
                <a:ea typeface="10X10 Bold" panose="020D0604000000000000" pitchFamily="50" charset="-127"/>
                <a:cs typeface="Open Sans" panose="020B0606030504020204" pitchFamily="34" charset="0"/>
              </a:rPr>
              <a:t>온라인 서점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10X10 Bold" panose="020D0604000000000000" pitchFamily="50" charset="-127"/>
                <a:ea typeface="10X10 Bold" panose="020D0604000000000000" pitchFamily="50" charset="-127"/>
                <a:cs typeface="Open Sans" panose="020B0606030504020204" pitchFamily="34" charset="0"/>
              </a:rPr>
              <a:t>Book-Ing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10X10 Bold" panose="020D0604000000000000" pitchFamily="50" charset="-127"/>
                <a:ea typeface="10X10 Bold" panose="020D0604000000000000" pitchFamily="50" charset="-127"/>
                <a:cs typeface="Open Sans" panose="020B0606030504020204" pitchFamily="34" charset="0"/>
              </a:rPr>
              <a:t>서점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10X10 Bold" panose="020D0604000000000000" pitchFamily="50" charset="-127"/>
              <a:ea typeface="10X10 Bold" panose="020D0604000000000000" pitchFamily="50" charset="-127"/>
              <a:cs typeface="Open Sans" panose="020B0606030504020204" pitchFamily="34" charset="0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37954BAA-1DB6-4E18-B328-89980E0AC32F}"/>
              </a:ext>
            </a:extLst>
          </p:cNvPr>
          <p:cNvGrpSpPr/>
          <p:nvPr/>
        </p:nvGrpSpPr>
        <p:grpSpPr>
          <a:xfrm>
            <a:off x="1695450" y="3683000"/>
            <a:ext cx="1932940" cy="2116455"/>
            <a:chOff x="1695450" y="3683000"/>
            <a:chExt cx="1932940" cy="2116455"/>
          </a:xfrm>
        </p:grpSpPr>
        <p:sp>
          <p:nvSpPr>
            <p:cNvPr id="12" name="Content Placeholder 7">
              <a:extLst>
                <a:ext uri="{FF2B5EF4-FFF2-40B4-BE49-F238E27FC236}">
                  <a16:creationId xmlns:a16="http://schemas.microsoft.com/office/drawing/2014/main" id="{75FC369A-B3D5-4205-874E-9AAFF2F31E2F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1695450" y="5053965"/>
              <a:ext cx="1932940" cy="744855"/>
            </a:xfrm>
            <a:prstGeom prst="rect">
              <a:avLst/>
            </a:prstGeom>
          </p:spPr>
          <p:txBody>
            <a:bodyPr vert="horz" wrap="square" lIns="91440" tIns="45720" rIns="91440" bIns="45720" rtlCol="0">
              <a:sp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lang="ko-KR" altLang="en-US" sz="1800" noProof="0" dirty="0" err="1">
                  <a:latin typeface="10X10 Bold" panose="020D0604000000000000" pitchFamily="50" charset="-127"/>
                  <a:ea typeface="10X10 Bold" panose="020D0604000000000000" pitchFamily="50" charset="-127"/>
                </a:rPr>
                <a:t>노재균</a:t>
              </a:r>
              <a:endParaRPr lang="ko-KR" altLang="en-US" sz="1800" noProof="0" dirty="0">
                <a:latin typeface="10X10 Bold" panose="020D0604000000000000" pitchFamily="50" charset="-127"/>
                <a:ea typeface="10X10 Bold" panose="020D0604000000000000" pitchFamily="50" charset="-127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lang="ko-KR" altLang="en-US" sz="1400" dirty="0">
                  <a:latin typeface="10X10" panose="020D0604000000000000" pitchFamily="50" charset="-127"/>
                  <a:ea typeface="10X10" panose="020D0604000000000000" pitchFamily="50" charset="-127"/>
                </a:rPr>
                <a:t>도서목록</a:t>
              </a:r>
              <a:r>
                <a:rPr lang="en-US" altLang="ko-KR" sz="1400" dirty="0">
                  <a:latin typeface="10X10" panose="020D0604000000000000" pitchFamily="50" charset="-127"/>
                  <a:ea typeface="10X10" panose="020D0604000000000000" pitchFamily="50" charset="-127"/>
                </a:rPr>
                <a:t>&amp;</a:t>
              </a:r>
              <a:r>
                <a:rPr lang="ko-KR" altLang="en-US" sz="1400" dirty="0">
                  <a:latin typeface="10X10" panose="020D0604000000000000" pitchFamily="50" charset="-127"/>
                  <a:ea typeface="10X10" panose="020D0604000000000000" pitchFamily="50" charset="-127"/>
                </a:rPr>
                <a:t>장바구니</a:t>
              </a:r>
              <a:endParaRPr lang="en-US" altLang="ko-KR" sz="1400" dirty="0">
                <a:latin typeface="10X10" panose="020D0604000000000000" pitchFamily="50" charset="-127"/>
                <a:ea typeface="10X10" panose="020D0604000000000000" pitchFamily="50" charset="-127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10X10" panose="020D0604000000000000" pitchFamily="50" charset="-127"/>
                  <a:ea typeface="10X10" panose="020D0604000000000000" pitchFamily="50" charset="-127"/>
                </a:rPr>
                <a:t>팀장</a:t>
              </a:r>
              <a:endParaRPr kumimoji="0" lang="en-US" altLang="ko-KR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10X10" panose="020D0604000000000000" pitchFamily="50" charset="-127"/>
                <a:ea typeface="10X10" panose="020D0604000000000000" pitchFamily="50" charset="-127"/>
              </a:endParaRPr>
            </a:p>
          </p:txBody>
        </p: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59710B6B-6D35-49DF-9836-4658000CD7E2}"/>
                </a:ext>
              </a:extLst>
            </p:cNvPr>
            <p:cNvGrpSpPr/>
            <p:nvPr/>
          </p:nvGrpSpPr>
          <p:grpSpPr>
            <a:xfrm>
              <a:off x="2054225" y="4912360"/>
              <a:ext cx="1186815" cy="120650"/>
              <a:chOff x="2054225" y="4912360"/>
              <a:chExt cx="1186815" cy="120650"/>
            </a:xfrm>
          </p:grpSpPr>
          <p:cxnSp>
            <p:nvCxnSpPr>
              <p:cNvPr id="15" name="Straight Connector 7">
                <a:extLst>
                  <a:ext uri="{FF2B5EF4-FFF2-40B4-BE49-F238E27FC236}">
                    <a16:creationId xmlns:a16="http://schemas.microsoft.com/office/drawing/2014/main" id="{9F0E0579-4E91-4531-AD6B-74A415D8A0CA}"/>
                  </a:ext>
                </a:extLst>
              </p:cNvPr>
              <p:cNvCxnSpPr/>
              <p:nvPr/>
            </p:nvCxnSpPr>
            <p:spPr>
              <a:xfrm>
                <a:off x="2054225" y="4912360"/>
                <a:ext cx="388620" cy="0"/>
              </a:xfrm>
              <a:prstGeom prst="line">
                <a:avLst/>
              </a:prstGeom>
              <a:solidFill>
                <a:schemeClr val="accent1"/>
              </a:solidFill>
              <a:ln w="76200">
                <a:solidFill>
                  <a:srgbClr val="879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8">
                <a:extLst>
                  <a:ext uri="{FF2B5EF4-FFF2-40B4-BE49-F238E27FC236}">
                    <a16:creationId xmlns:a16="http://schemas.microsoft.com/office/drawing/2014/main" id="{E59655BA-95C1-4915-93AB-72C52FFA178B}"/>
                  </a:ext>
                </a:extLst>
              </p:cNvPr>
              <p:cNvCxnSpPr/>
              <p:nvPr/>
            </p:nvCxnSpPr>
            <p:spPr>
              <a:xfrm>
                <a:off x="2852420" y="4912360"/>
                <a:ext cx="388620" cy="0"/>
              </a:xfrm>
              <a:prstGeom prst="line">
                <a:avLst/>
              </a:prstGeom>
              <a:solidFill>
                <a:schemeClr val="accent1"/>
              </a:solidFill>
              <a:ln w="76200">
                <a:solidFill>
                  <a:srgbClr val="879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0">
                <a:extLst>
                  <a:ext uri="{FF2B5EF4-FFF2-40B4-BE49-F238E27FC236}">
                    <a16:creationId xmlns:a16="http://schemas.microsoft.com/office/drawing/2014/main" id="{CB179B35-6ACE-4DD7-89B5-751662F0369A}"/>
                  </a:ext>
                </a:extLst>
              </p:cNvPr>
              <p:cNvCxnSpPr/>
              <p:nvPr/>
            </p:nvCxnSpPr>
            <p:spPr>
              <a:xfrm>
                <a:off x="2453640" y="4912360"/>
                <a:ext cx="388620" cy="0"/>
              </a:xfrm>
              <a:prstGeom prst="line">
                <a:avLst/>
              </a:prstGeom>
              <a:solidFill>
                <a:srgbClr val="8798A8"/>
              </a:solidFill>
              <a:ln w="76200">
                <a:solidFill>
                  <a:srgbClr val="879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Flowchart: Merge 11">
                <a:extLst>
                  <a:ext uri="{FF2B5EF4-FFF2-40B4-BE49-F238E27FC236}">
                    <a16:creationId xmlns:a16="http://schemas.microsoft.com/office/drawing/2014/main" id="{89702330-7B8D-48BF-B8F0-EA8D132F5C1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574290" y="4939030"/>
                <a:ext cx="174625" cy="93980"/>
              </a:xfrm>
              <a:prstGeom prst="flowChartMerge">
                <a:avLst/>
              </a:prstGeom>
              <a:solidFill>
                <a:srgbClr val="8798A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2F1C216A-B165-4AF3-8DB3-BA097FFE5C4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72005" y="3683000"/>
              <a:ext cx="1151255" cy="1151255"/>
            </a:xfrm>
            <a:prstGeom prst="rect">
              <a:avLst/>
            </a:prstGeom>
          </p:spPr>
        </p:pic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E65C089F-4EA9-487E-B756-8645E545BEF6}"/>
              </a:ext>
            </a:extLst>
          </p:cNvPr>
          <p:cNvGrpSpPr/>
          <p:nvPr/>
        </p:nvGrpSpPr>
        <p:grpSpPr>
          <a:xfrm>
            <a:off x="3726815" y="3683000"/>
            <a:ext cx="1259840" cy="1887855"/>
            <a:chOff x="3726815" y="3683000"/>
            <a:chExt cx="1259840" cy="1887855"/>
          </a:xfrm>
        </p:grpSpPr>
        <p:sp>
          <p:nvSpPr>
            <p:cNvPr id="20" name="Content Placeholder 7">
              <a:extLst>
                <a:ext uri="{FF2B5EF4-FFF2-40B4-BE49-F238E27FC236}">
                  <a16:creationId xmlns:a16="http://schemas.microsoft.com/office/drawing/2014/main" id="{D4D400A0-D308-4D69-8C11-9397F1162481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3726815" y="5041265"/>
              <a:ext cx="1259840" cy="529590"/>
            </a:xfrm>
            <a:prstGeom prst="rect">
              <a:avLst/>
            </a:prstGeom>
          </p:spPr>
          <p:txBody>
            <a:bodyPr vert="horz" wrap="square" lIns="91440" tIns="45720" rIns="91440" bIns="45720" rtlCol="0">
              <a:sp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lang="ko-KR" altLang="en-US" sz="1800" dirty="0" err="1">
                  <a:latin typeface="10X10 Bold" panose="020D0604000000000000" pitchFamily="50" charset="-127"/>
                  <a:ea typeface="10X10 Bold" panose="020D0604000000000000" pitchFamily="50" charset="-127"/>
                </a:rPr>
                <a:t>구자경</a:t>
              </a:r>
              <a:endParaRPr lang="en-US" altLang="ko-KR" sz="1800" dirty="0">
                <a:latin typeface="10X10 Bold" panose="020D0604000000000000" pitchFamily="50" charset="-127"/>
                <a:ea typeface="10X10 Bold" panose="020D0604000000000000" pitchFamily="50" charset="-127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altLang="ko-KR" sz="1400" b="0" i="0" u="none" strike="noStrike" kern="1200" cap="none" spc="0" normalizeH="0" baseline="0" noProof="0" dirty="0" err="1">
                  <a:ln>
                    <a:noFill/>
                  </a:ln>
                  <a:effectLst/>
                  <a:uLnTx/>
                  <a:uFillTx/>
                  <a:latin typeface="10X10" panose="020D0604000000000000" pitchFamily="50" charset="-127"/>
                  <a:ea typeface="10X10" panose="020D0604000000000000" pitchFamily="50" charset="-127"/>
                </a:rPr>
                <a:t>QnA</a:t>
              </a: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10X10" panose="020D0604000000000000" pitchFamily="50" charset="-127"/>
                  <a:ea typeface="10X10" panose="020D0604000000000000" pitchFamily="50" charset="-127"/>
                </a:rPr>
                <a:t>게시판</a:t>
              </a:r>
              <a:endParaRPr kumimoji="0" lang="en-US" altLang="ko-KR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10X10" panose="020D0604000000000000" pitchFamily="50" charset="-127"/>
                <a:ea typeface="10X10" panose="020D0604000000000000" pitchFamily="50" charset="-127"/>
              </a:endParaRPr>
            </a:p>
          </p:txBody>
        </p: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A9F62920-7F5D-48CF-9C77-91F530D3E15F}"/>
                </a:ext>
              </a:extLst>
            </p:cNvPr>
            <p:cNvGrpSpPr/>
            <p:nvPr/>
          </p:nvGrpSpPr>
          <p:grpSpPr>
            <a:xfrm>
              <a:off x="3775075" y="4912360"/>
              <a:ext cx="1186815" cy="120650"/>
              <a:chOff x="3775075" y="4912360"/>
              <a:chExt cx="1186815" cy="120650"/>
            </a:xfrm>
          </p:grpSpPr>
          <p:cxnSp>
            <p:nvCxnSpPr>
              <p:cNvPr id="23" name="Straight Connector 7">
                <a:extLst>
                  <a:ext uri="{FF2B5EF4-FFF2-40B4-BE49-F238E27FC236}">
                    <a16:creationId xmlns:a16="http://schemas.microsoft.com/office/drawing/2014/main" id="{03636CD8-4278-4CA1-9DD4-DA99B2F4082F}"/>
                  </a:ext>
                </a:extLst>
              </p:cNvPr>
              <p:cNvCxnSpPr/>
              <p:nvPr/>
            </p:nvCxnSpPr>
            <p:spPr>
              <a:xfrm>
                <a:off x="3775075" y="4912360"/>
                <a:ext cx="388620" cy="0"/>
              </a:xfrm>
              <a:prstGeom prst="line">
                <a:avLst/>
              </a:prstGeom>
              <a:solidFill>
                <a:schemeClr val="accent1"/>
              </a:solidFill>
              <a:ln w="76200">
                <a:solidFill>
                  <a:srgbClr val="879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8">
                <a:extLst>
                  <a:ext uri="{FF2B5EF4-FFF2-40B4-BE49-F238E27FC236}">
                    <a16:creationId xmlns:a16="http://schemas.microsoft.com/office/drawing/2014/main" id="{170E9012-36B4-43F4-8DDE-AA83192F9F45}"/>
                  </a:ext>
                </a:extLst>
              </p:cNvPr>
              <p:cNvCxnSpPr/>
              <p:nvPr/>
            </p:nvCxnSpPr>
            <p:spPr>
              <a:xfrm>
                <a:off x="4572635" y="4912360"/>
                <a:ext cx="388620" cy="0"/>
              </a:xfrm>
              <a:prstGeom prst="line">
                <a:avLst/>
              </a:prstGeom>
              <a:solidFill>
                <a:schemeClr val="accent1"/>
              </a:solidFill>
              <a:ln w="76200">
                <a:solidFill>
                  <a:srgbClr val="879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10">
                <a:extLst>
                  <a:ext uri="{FF2B5EF4-FFF2-40B4-BE49-F238E27FC236}">
                    <a16:creationId xmlns:a16="http://schemas.microsoft.com/office/drawing/2014/main" id="{F6BD4EE5-442C-4BF8-9562-EDB33D09F100}"/>
                  </a:ext>
                </a:extLst>
              </p:cNvPr>
              <p:cNvCxnSpPr/>
              <p:nvPr/>
            </p:nvCxnSpPr>
            <p:spPr>
              <a:xfrm>
                <a:off x="4173855" y="4912360"/>
                <a:ext cx="388620" cy="0"/>
              </a:xfrm>
              <a:prstGeom prst="line">
                <a:avLst/>
              </a:prstGeom>
              <a:solidFill>
                <a:srgbClr val="8798A8"/>
              </a:solidFill>
              <a:ln w="76200">
                <a:solidFill>
                  <a:srgbClr val="879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Flowchart: Merge 11">
                <a:extLst>
                  <a:ext uri="{FF2B5EF4-FFF2-40B4-BE49-F238E27FC236}">
                    <a16:creationId xmlns:a16="http://schemas.microsoft.com/office/drawing/2014/main" id="{23452B1A-9D1E-4D01-9017-7246FC31935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295140" y="4939030"/>
                <a:ext cx="174625" cy="93980"/>
              </a:xfrm>
              <a:prstGeom prst="flowChartMerge">
                <a:avLst/>
              </a:prstGeom>
              <a:solidFill>
                <a:srgbClr val="8798A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26CBB925-92C9-4839-9F4C-CB80435F26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92220" y="3683000"/>
              <a:ext cx="1151255" cy="1151255"/>
            </a:xfrm>
            <a:prstGeom prst="rect">
              <a:avLst/>
            </a:prstGeom>
          </p:spPr>
        </p:pic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FD3E7A16-C50D-4038-BBB8-16AE91FCDD1C}"/>
              </a:ext>
            </a:extLst>
          </p:cNvPr>
          <p:cNvGrpSpPr/>
          <p:nvPr/>
        </p:nvGrpSpPr>
        <p:grpSpPr>
          <a:xfrm>
            <a:off x="5447030" y="3683000"/>
            <a:ext cx="1259840" cy="1887855"/>
            <a:chOff x="5447030" y="3683000"/>
            <a:chExt cx="1259840" cy="1887855"/>
          </a:xfrm>
        </p:grpSpPr>
        <p:sp>
          <p:nvSpPr>
            <p:cNvPr id="28" name="Content Placeholder 7">
              <a:extLst>
                <a:ext uri="{FF2B5EF4-FFF2-40B4-BE49-F238E27FC236}">
                  <a16:creationId xmlns:a16="http://schemas.microsoft.com/office/drawing/2014/main" id="{629335B9-B541-4910-9FF5-91046AA5E767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5447030" y="5041265"/>
              <a:ext cx="1259840" cy="529590"/>
            </a:xfrm>
            <a:prstGeom prst="rect">
              <a:avLst/>
            </a:prstGeom>
          </p:spPr>
          <p:txBody>
            <a:bodyPr vert="horz" wrap="square" lIns="91440" tIns="45720" rIns="91440" bIns="45720" rtlCol="0">
              <a:sp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dirty="0" err="1">
                  <a:ln>
                    <a:noFill/>
                  </a:ln>
                  <a:effectLst/>
                  <a:uLnTx/>
                  <a:uFillTx/>
                  <a:latin typeface="10X10 Bold" panose="020D0604000000000000" pitchFamily="50" charset="-127"/>
                  <a:ea typeface="10X10 Bold" panose="020D0604000000000000" pitchFamily="50" charset="-127"/>
                </a:rPr>
                <a:t>김시환</a:t>
              </a:r>
              <a:endParaRPr kumimoji="0" lang="en-US" altLang="ko-KR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10X10 Bold" panose="020D0604000000000000" pitchFamily="50" charset="-127"/>
                <a:ea typeface="10X10 Bold" panose="020D0604000000000000" pitchFamily="50" charset="-127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lang="ko-KR" altLang="en-US" sz="1400" dirty="0">
                  <a:latin typeface="10X10 Bold" panose="020D0604000000000000" pitchFamily="50" charset="-127"/>
                  <a:ea typeface="10X10 Bold" panose="020D0604000000000000" pitchFamily="50" charset="-127"/>
                </a:rPr>
                <a:t>등급관리</a:t>
              </a:r>
              <a:endParaRPr kumimoji="0" lang="en-US" altLang="ko-KR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10X10 Bold" panose="020D0604000000000000" pitchFamily="50" charset="-127"/>
                <a:ea typeface="10X10 Bold" panose="020D0604000000000000" pitchFamily="50" charset="-127"/>
              </a:endParaRPr>
            </a:p>
          </p:txBody>
        </p: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878F6499-48DC-44BB-95B4-9B59069D21DC}"/>
                </a:ext>
              </a:extLst>
            </p:cNvPr>
            <p:cNvGrpSpPr/>
            <p:nvPr/>
          </p:nvGrpSpPr>
          <p:grpSpPr>
            <a:xfrm>
              <a:off x="5495290" y="4912360"/>
              <a:ext cx="1186815" cy="120650"/>
              <a:chOff x="5495290" y="4912360"/>
              <a:chExt cx="1186815" cy="120650"/>
            </a:xfrm>
          </p:grpSpPr>
          <p:cxnSp>
            <p:nvCxnSpPr>
              <p:cNvPr id="31" name="Straight Connector 7">
                <a:extLst>
                  <a:ext uri="{FF2B5EF4-FFF2-40B4-BE49-F238E27FC236}">
                    <a16:creationId xmlns:a16="http://schemas.microsoft.com/office/drawing/2014/main" id="{4EECDFE5-7759-424C-BE2E-B908560EAE87}"/>
                  </a:ext>
                </a:extLst>
              </p:cNvPr>
              <p:cNvCxnSpPr/>
              <p:nvPr/>
            </p:nvCxnSpPr>
            <p:spPr>
              <a:xfrm>
                <a:off x="5495290" y="4912360"/>
                <a:ext cx="388620" cy="0"/>
              </a:xfrm>
              <a:prstGeom prst="line">
                <a:avLst/>
              </a:prstGeom>
              <a:solidFill>
                <a:schemeClr val="accent1"/>
              </a:solidFill>
              <a:ln w="76200">
                <a:solidFill>
                  <a:srgbClr val="879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8">
                <a:extLst>
                  <a:ext uri="{FF2B5EF4-FFF2-40B4-BE49-F238E27FC236}">
                    <a16:creationId xmlns:a16="http://schemas.microsoft.com/office/drawing/2014/main" id="{7B9CE0F3-BE69-46F9-9329-7B0D9815E644}"/>
                  </a:ext>
                </a:extLst>
              </p:cNvPr>
              <p:cNvCxnSpPr/>
              <p:nvPr/>
            </p:nvCxnSpPr>
            <p:spPr>
              <a:xfrm>
                <a:off x="6293485" y="4912360"/>
                <a:ext cx="388620" cy="0"/>
              </a:xfrm>
              <a:prstGeom prst="line">
                <a:avLst/>
              </a:prstGeom>
              <a:solidFill>
                <a:schemeClr val="accent1"/>
              </a:solidFill>
              <a:ln w="76200">
                <a:solidFill>
                  <a:srgbClr val="879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10">
                <a:extLst>
                  <a:ext uri="{FF2B5EF4-FFF2-40B4-BE49-F238E27FC236}">
                    <a16:creationId xmlns:a16="http://schemas.microsoft.com/office/drawing/2014/main" id="{BAD2D1D0-0ABD-4B84-A257-9DC1CADBF123}"/>
                  </a:ext>
                </a:extLst>
              </p:cNvPr>
              <p:cNvCxnSpPr/>
              <p:nvPr/>
            </p:nvCxnSpPr>
            <p:spPr>
              <a:xfrm>
                <a:off x="5894070" y="4912360"/>
                <a:ext cx="388620" cy="0"/>
              </a:xfrm>
              <a:prstGeom prst="line">
                <a:avLst/>
              </a:prstGeom>
              <a:solidFill>
                <a:srgbClr val="8798A8"/>
              </a:solidFill>
              <a:ln w="76200">
                <a:solidFill>
                  <a:srgbClr val="879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" name="Flowchart: Merge 11">
                <a:extLst>
                  <a:ext uri="{FF2B5EF4-FFF2-40B4-BE49-F238E27FC236}">
                    <a16:creationId xmlns:a16="http://schemas.microsoft.com/office/drawing/2014/main" id="{644580CC-FAAF-4E25-B645-322782E8173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015355" y="4939030"/>
                <a:ext cx="174625" cy="93980"/>
              </a:xfrm>
              <a:prstGeom prst="flowChartMerge">
                <a:avLst/>
              </a:prstGeom>
              <a:solidFill>
                <a:srgbClr val="8798A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A40A60E5-F3E8-4313-9849-FC37AB6750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3070" y="3683000"/>
              <a:ext cx="1151255" cy="1151255"/>
            </a:xfrm>
            <a:prstGeom prst="rect">
              <a:avLst/>
            </a:prstGeom>
          </p:spPr>
        </p:pic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DE2CDD55-DE62-4B5F-819D-85EB17718B83}"/>
              </a:ext>
            </a:extLst>
          </p:cNvPr>
          <p:cNvGrpSpPr/>
          <p:nvPr/>
        </p:nvGrpSpPr>
        <p:grpSpPr>
          <a:xfrm>
            <a:off x="7167245" y="3683000"/>
            <a:ext cx="1259840" cy="1887855"/>
            <a:chOff x="7167245" y="3683000"/>
            <a:chExt cx="1259840" cy="1887855"/>
          </a:xfrm>
        </p:grpSpPr>
        <p:sp>
          <p:nvSpPr>
            <p:cNvPr id="36" name="Content Placeholder 7">
              <a:extLst>
                <a:ext uri="{FF2B5EF4-FFF2-40B4-BE49-F238E27FC236}">
                  <a16:creationId xmlns:a16="http://schemas.microsoft.com/office/drawing/2014/main" id="{0A069C34-E5B0-46D0-94BE-33E3C8543AE4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7167245" y="5041265"/>
              <a:ext cx="1259840" cy="529590"/>
            </a:xfrm>
            <a:prstGeom prst="rect">
              <a:avLst/>
            </a:prstGeom>
          </p:spPr>
          <p:txBody>
            <a:bodyPr vert="horz" wrap="square" lIns="91440" tIns="45720" rIns="91440" bIns="45720" rtlCol="0">
              <a:sp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dirty="0" err="1">
                  <a:ln>
                    <a:noFill/>
                  </a:ln>
                  <a:effectLst/>
                  <a:uLnTx/>
                  <a:uFillTx/>
                  <a:latin typeface="10X10 Bold" panose="020D0604000000000000" pitchFamily="50" charset="-127"/>
                  <a:ea typeface="10X10 Bold" panose="020D0604000000000000" pitchFamily="50" charset="-127"/>
                </a:rPr>
                <a:t>백재근</a:t>
              </a:r>
              <a:endParaRPr kumimoji="0" lang="en-US" altLang="ko-KR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10X10 Bold" panose="020D0604000000000000" pitchFamily="50" charset="-127"/>
                <a:ea typeface="10X10 Bold" panose="020D0604000000000000" pitchFamily="50" charset="-127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lang="ko-KR" altLang="en-US" sz="1400" dirty="0">
                  <a:latin typeface="10X10" panose="020D0604000000000000" pitchFamily="50" charset="-127"/>
                  <a:ea typeface="10X10 Bold" panose="020D0604000000000000" pitchFamily="50" charset="-127"/>
                </a:rPr>
                <a:t>공지사항</a:t>
              </a:r>
              <a:endParaRPr kumimoji="0" lang="en-US" altLang="ko-KR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10X10" panose="020D0604000000000000" pitchFamily="50" charset="-127"/>
                <a:ea typeface="10X10" panose="020D0604000000000000" pitchFamily="50" charset="-127"/>
              </a:endParaRPr>
            </a:p>
          </p:txBody>
        </p:sp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9044675C-0A0B-41E4-86AD-E45A43EC813B}"/>
                </a:ext>
              </a:extLst>
            </p:cNvPr>
            <p:cNvGrpSpPr/>
            <p:nvPr/>
          </p:nvGrpSpPr>
          <p:grpSpPr>
            <a:xfrm>
              <a:off x="7215505" y="4912360"/>
              <a:ext cx="1186815" cy="120650"/>
              <a:chOff x="7215505" y="4912360"/>
              <a:chExt cx="1186815" cy="120650"/>
            </a:xfrm>
          </p:grpSpPr>
          <p:cxnSp>
            <p:nvCxnSpPr>
              <p:cNvPr id="39" name="Straight Connector 7">
                <a:extLst>
                  <a:ext uri="{FF2B5EF4-FFF2-40B4-BE49-F238E27FC236}">
                    <a16:creationId xmlns:a16="http://schemas.microsoft.com/office/drawing/2014/main" id="{7EB08D50-E924-488E-BE96-FE29B3A8DEC2}"/>
                  </a:ext>
                </a:extLst>
              </p:cNvPr>
              <p:cNvCxnSpPr/>
              <p:nvPr/>
            </p:nvCxnSpPr>
            <p:spPr>
              <a:xfrm>
                <a:off x="7215505" y="4912360"/>
                <a:ext cx="388620" cy="0"/>
              </a:xfrm>
              <a:prstGeom prst="line">
                <a:avLst/>
              </a:prstGeom>
              <a:solidFill>
                <a:schemeClr val="accent1"/>
              </a:solidFill>
              <a:ln w="76200">
                <a:solidFill>
                  <a:srgbClr val="879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8">
                <a:extLst>
                  <a:ext uri="{FF2B5EF4-FFF2-40B4-BE49-F238E27FC236}">
                    <a16:creationId xmlns:a16="http://schemas.microsoft.com/office/drawing/2014/main" id="{CCEAE11E-DE60-49DC-9E84-12B68AF05BDE}"/>
                  </a:ext>
                </a:extLst>
              </p:cNvPr>
              <p:cNvCxnSpPr/>
              <p:nvPr/>
            </p:nvCxnSpPr>
            <p:spPr>
              <a:xfrm>
                <a:off x="8013700" y="4912360"/>
                <a:ext cx="388620" cy="0"/>
              </a:xfrm>
              <a:prstGeom prst="line">
                <a:avLst/>
              </a:prstGeom>
              <a:solidFill>
                <a:schemeClr val="accent1"/>
              </a:solidFill>
              <a:ln w="76200">
                <a:solidFill>
                  <a:srgbClr val="879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10">
                <a:extLst>
                  <a:ext uri="{FF2B5EF4-FFF2-40B4-BE49-F238E27FC236}">
                    <a16:creationId xmlns:a16="http://schemas.microsoft.com/office/drawing/2014/main" id="{FD6712A9-117F-465B-8319-07C0980159F3}"/>
                  </a:ext>
                </a:extLst>
              </p:cNvPr>
              <p:cNvCxnSpPr/>
              <p:nvPr/>
            </p:nvCxnSpPr>
            <p:spPr>
              <a:xfrm>
                <a:off x="7614920" y="4912360"/>
                <a:ext cx="388620" cy="0"/>
              </a:xfrm>
              <a:prstGeom prst="line">
                <a:avLst/>
              </a:prstGeom>
              <a:solidFill>
                <a:srgbClr val="8798A8"/>
              </a:solidFill>
              <a:ln w="76200">
                <a:solidFill>
                  <a:srgbClr val="879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" name="Flowchart: Merge 11">
                <a:extLst>
                  <a:ext uri="{FF2B5EF4-FFF2-40B4-BE49-F238E27FC236}">
                    <a16:creationId xmlns:a16="http://schemas.microsoft.com/office/drawing/2014/main" id="{4CD7F3B2-0C8F-4799-BD34-73EEBF28FB9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735570" y="4939030"/>
                <a:ext cx="174625" cy="93980"/>
              </a:xfrm>
              <a:prstGeom prst="flowChartMerge">
                <a:avLst/>
              </a:prstGeom>
              <a:solidFill>
                <a:srgbClr val="8798A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980D43C0-FEE0-4B91-A6F1-55B7044110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33285" y="3683000"/>
              <a:ext cx="1151255" cy="1151255"/>
            </a:xfrm>
            <a:prstGeom prst="rect">
              <a:avLst/>
            </a:prstGeom>
          </p:spPr>
        </p:pic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691131E9-04BB-444E-BCB6-D6F9115B025F}"/>
              </a:ext>
            </a:extLst>
          </p:cNvPr>
          <p:cNvGrpSpPr/>
          <p:nvPr/>
        </p:nvGrpSpPr>
        <p:grpSpPr>
          <a:xfrm>
            <a:off x="8887460" y="3683000"/>
            <a:ext cx="1259840" cy="1887855"/>
            <a:chOff x="8887460" y="3683000"/>
            <a:chExt cx="1259840" cy="1887855"/>
          </a:xfrm>
        </p:grpSpPr>
        <p:sp>
          <p:nvSpPr>
            <p:cNvPr id="44" name="Content Placeholder 7">
              <a:extLst>
                <a:ext uri="{FF2B5EF4-FFF2-40B4-BE49-F238E27FC236}">
                  <a16:creationId xmlns:a16="http://schemas.microsoft.com/office/drawing/2014/main" id="{263C08A5-047B-4176-AC1C-734933020C00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8887460" y="5041265"/>
              <a:ext cx="1259840" cy="529590"/>
            </a:xfrm>
            <a:prstGeom prst="rect">
              <a:avLst/>
            </a:prstGeom>
          </p:spPr>
          <p:txBody>
            <a:bodyPr vert="horz" wrap="square" lIns="91440" tIns="45720" rIns="91440" bIns="45720" rtlCol="0">
              <a:sp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lang="ko-KR" altLang="en-US" sz="1800" dirty="0">
                  <a:latin typeface="10X10 Bold" panose="020D0604000000000000" pitchFamily="50" charset="-127"/>
                  <a:ea typeface="10X10 Bold" panose="020D0604000000000000" pitchFamily="50" charset="-127"/>
                </a:rPr>
                <a:t>이정훈</a:t>
              </a:r>
              <a:endParaRPr lang="en-US" altLang="ko-KR" sz="1800" dirty="0">
                <a:latin typeface="10X10 Bold" panose="020D0604000000000000" pitchFamily="50" charset="-127"/>
                <a:ea typeface="10X10 Bold" panose="020D0604000000000000" pitchFamily="50" charset="-127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lang="ko-KR" altLang="en-US" sz="1400" dirty="0">
                  <a:latin typeface="10X10" panose="020D0604000000000000" pitchFamily="50" charset="-127"/>
                  <a:ea typeface="10X10 Bold" panose="020D0604000000000000" pitchFamily="50" charset="-127"/>
                </a:rPr>
                <a:t>회원관리</a:t>
              </a:r>
              <a:endParaRPr kumimoji="0" lang="en-US" altLang="ko-KR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10X10" panose="020D0604000000000000" pitchFamily="50" charset="-127"/>
                <a:ea typeface="10X10" panose="020D0604000000000000" pitchFamily="50" charset="-127"/>
              </a:endParaRPr>
            </a:p>
          </p:txBody>
        </p: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D4FA537C-C9B3-49F6-935B-45F166F47A80}"/>
                </a:ext>
              </a:extLst>
            </p:cNvPr>
            <p:cNvGrpSpPr/>
            <p:nvPr/>
          </p:nvGrpSpPr>
          <p:grpSpPr>
            <a:xfrm>
              <a:off x="8936355" y="4912360"/>
              <a:ext cx="1186815" cy="120650"/>
              <a:chOff x="8936355" y="4912360"/>
              <a:chExt cx="1186815" cy="120650"/>
            </a:xfrm>
          </p:grpSpPr>
          <p:cxnSp>
            <p:nvCxnSpPr>
              <p:cNvPr id="47" name="Straight Connector 7">
                <a:extLst>
                  <a:ext uri="{FF2B5EF4-FFF2-40B4-BE49-F238E27FC236}">
                    <a16:creationId xmlns:a16="http://schemas.microsoft.com/office/drawing/2014/main" id="{4DA7A87F-4D9F-4EED-A5CB-50594F877586}"/>
                  </a:ext>
                </a:extLst>
              </p:cNvPr>
              <p:cNvCxnSpPr/>
              <p:nvPr/>
            </p:nvCxnSpPr>
            <p:spPr>
              <a:xfrm>
                <a:off x="8936355" y="4912360"/>
                <a:ext cx="388620" cy="0"/>
              </a:xfrm>
              <a:prstGeom prst="line">
                <a:avLst/>
              </a:prstGeom>
              <a:solidFill>
                <a:schemeClr val="accent1"/>
              </a:solidFill>
              <a:ln w="76200">
                <a:solidFill>
                  <a:srgbClr val="879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8">
                <a:extLst>
                  <a:ext uri="{FF2B5EF4-FFF2-40B4-BE49-F238E27FC236}">
                    <a16:creationId xmlns:a16="http://schemas.microsoft.com/office/drawing/2014/main" id="{418DB08F-2111-402E-BD7F-DCF2813ACF19}"/>
                  </a:ext>
                </a:extLst>
              </p:cNvPr>
              <p:cNvCxnSpPr/>
              <p:nvPr/>
            </p:nvCxnSpPr>
            <p:spPr>
              <a:xfrm>
                <a:off x="9733915" y="4912360"/>
                <a:ext cx="388620" cy="0"/>
              </a:xfrm>
              <a:prstGeom prst="line">
                <a:avLst/>
              </a:prstGeom>
              <a:solidFill>
                <a:schemeClr val="accent1"/>
              </a:solidFill>
              <a:ln w="76200">
                <a:solidFill>
                  <a:srgbClr val="879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10">
                <a:extLst>
                  <a:ext uri="{FF2B5EF4-FFF2-40B4-BE49-F238E27FC236}">
                    <a16:creationId xmlns:a16="http://schemas.microsoft.com/office/drawing/2014/main" id="{581D9EC6-B2A5-43D8-AEE1-329616E0C295}"/>
                  </a:ext>
                </a:extLst>
              </p:cNvPr>
              <p:cNvCxnSpPr/>
              <p:nvPr/>
            </p:nvCxnSpPr>
            <p:spPr>
              <a:xfrm>
                <a:off x="9335135" y="4912360"/>
                <a:ext cx="388620" cy="0"/>
              </a:xfrm>
              <a:prstGeom prst="line">
                <a:avLst/>
              </a:prstGeom>
              <a:solidFill>
                <a:srgbClr val="8798A8"/>
              </a:solidFill>
              <a:ln w="76200">
                <a:solidFill>
                  <a:srgbClr val="8798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" name="Flowchart: Merge 11">
                <a:extLst>
                  <a:ext uri="{FF2B5EF4-FFF2-40B4-BE49-F238E27FC236}">
                    <a16:creationId xmlns:a16="http://schemas.microsoft.com/office/drawing/2014/main" id="{9EB461BA-71BB-4778-AB13-F56754A32E5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456420" y="4939030"/>
                <a:ext cx="174625" cy="93980"/>
              </a:xfrm>
              <a:prstGeom prst="flowChartMerge">
                <a:avLst/>
              </a:prstGeom>
              <a:solidFill>
                <a:srgbClr val="8798A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5040E851-E8C2-4244-A22A-0095B499D7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53500" y="3683000"/>
              <a:ext cx="1151255" cy="1151255"/>
            </a:xfrm>
            <a:prstGeom prst="rect">
              <a:avLst/>
            </a:prstGeom>
          </p:spPr>
        </p:pic>
      </p:grpSp>
      <p:sp>
        <p:nvSpPr>
          <p:cNvPr id="51" name="Google Shape;190;gd1edc10b5a_2_0">
            <a:extLst>
              <a:ext uri="{FF2B5EF4-FFF2-40B4-BE49-F238E27FC236}">
                <a16:creationId xmlns:a16="http://schemas.microsoft.com/office/drawing/2014/main" id="{36F141E8-4AC3-450A-8A89-57D21970FD72}"/>
              </a:ext>
            </a:extLst>
          </p:cNvPr>
          <p:cNvSpPr txBox="1"/>
          <p:nvPr/>
        </p:nvSpPr>
        <p:spPr>
          <a:xfrm>
            <a:off x="101600" y="158115"/>
            <a:ext cx="1831975" cy="307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Team1 </a:t>
            </a:r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파워포인트</a:t>
            </a:r>
            <a:endParaRPr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8200646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d1edc10b5a_2_0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9" name="Google Shape;189;gd1edc10b5a_2_0"/>
          <p:cNvCxnSpPr/>
          <p:nvPr/>
        </p:nvCxnSpPr>
        <p:spPr>
          <a:xfrm>
            <a:off x="139700" y="491296"/>
            <a:ext cx="19938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90" name="Google Shape;190;gd1edc10b5a_2_0"/>
          <p:cNvSpPr txBox="1"/>
          <p:nvPr/>
        </p:nvSpPr>
        <p:spPr>
          <a:xfrm>
            <a:off x="101599" y="158119"/>
            <a:ext cx="1831975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Team1 </a:t>
            </a:r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파워포인트</a:t>
            </a:r>
            <a:endParaRPr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91" name="Google Shape;191;gd1edc10b5a_2_0"/>
          <p:cNvSpPr txBox="1"/>
          <p:nvPr/>
        </p:nvSpPr>
        <p:spPr>
          <a:xfrm>
            <a:off x="1608523" y="652394"/>
            <a:ext cx="6270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endParaRPr sz="3200" b="1" dirty="0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gd1edc10b5a_2_0"/>
          <p:cNvSpPr txBox="1"/>
          <p:nvPr/>
        </p:nvSpPr>
        <p:spPr>
          <a:xfrm>
            <a:off x="2263852" y="645071"/>
            <a:ext cx="16257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accent4"/>
                </a:solidFill>
              </a:rPr>
              <a:t>DFD</a:t>
            </a:r>
            <a:endParaRPr/>
          </a:p>
        </p:txBody>
      </p:sp>
      <p:sp>
        <p:nvSpPr>
          <p:cNvPr id="194" name="Google Shape;194;gd1edc10b5a_2_0"/>
          <p:cNvSpPr txBox="1"/>
          <p:nvPr/>
        </p:nvSpPr>
        <p:spPr>
          <a:xfrm>
            <a:off x="2289252" y="1180991"/>
            <a:ext cx="35541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dirty="0">
                <a:solidFill>
                  <a:schemeClr val="accent4"/>
                </a:solidFill>
              </a:rPr>
              <a:t>1-3. </a:t>
            </a:r>
            <a:r>
              <a:rPr lang="ko-KR" altLang="en-US" sz="1500" b="1" dirty="0">
                <a:solidFill>
                  <a:schemeClr val="accent4"/>
                </a:solidFill>
              </a:rPr>
              <a:t>도서목록 </a:t>
            </a:r>
            <a:r>
              <a:rPr lang="en-US" altLang="ko-KR" sz="1500" b="1" dirty="0">
                <a:solidFill>
                  <a:schemeClr val="accent4"/>
                </a:solidFill>
              </a:rPr>
              <a:t>write</a:t>
            </a:r>
            <a:endParaRPr sz="1500" b="1" dirty="0"/>
          </a:p>
        </p:txBody>
      </p:sp>
      <p:sp>
        <p:nvSpPr>
          <p:cNvPr id="195" name="Google Shape;195;gd1edc10b5a_2_0"/>
          <p:cNvSpPr/>
          <p:nvPr/>
        </p:nvSpPr>
        <p:spPr>
          <a:xfrm>
            <a:off x="2876450" y="2560642"/>
            <a:ext cx="2665200" cy="752700"/>
          </a:xfrm>
          <a:prstGeom prst="rect">
            <a:avLst/>
          </a:prstGeom>
          <a:solidFill>
            <a:srgbClr val="3C78D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</a:rPr>
              <a:t>&lt;JSP&gt;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dirty="0" err="1">
                <a:solidFill>
                  <a:schemeClr val="bg1"/>
                </a:solidFill>
              </a:rPr>
              <a:t>write</a:t>
            </a:r>
            <a:r>
              <a:rPr lang="en-US" sz="1800" dirty="0" err="1">
                <a:solidFill>
                  <a:schemeClr val="lt1"/>
                </a:solidFill>
              </a:rPr>
              <a:t>.jsp</a:t>
            </a:r>
            <a:endParaRPr sz="1800" dirty="0">
              <a:solidFill>
                <a:schemeClr val="lt1"/>
              </a:solidFill>
            </a:endParaRPr>
          </a:p>
        </p:txBody>
      </p:sp>
      <p:sp>
        <p:nvSpPr>
          <p:cNvPr id="197" name="Google Shape;197;gd1edc10b5a_2_0"/>
          <p:cNvSpPr/>
          <p:nvPr/>
        </p:nvSpPr>
        <p:spPr>
          <a:xfrm>
            <a:off x="6838822" y="2550159"/>
            <a:ext cx="3129921" cy="777000"/>
          </a:xfrm>
          <a:prstGeom prst="rect">
            <a:avLst/>
          </a:prstGeom>
          <a:solidFill>
            <a:srgbClr val="3C78D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2000" dirty="0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dirty="0">
                <a:solidFill>
                  <a:schemeClr val="lt1"/>
                </a:solidFill>
              </a:rPr>
              <a:t>&lt;Service&gt;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dirty="0" err="1">
                <a:solidFill>
                  <a:schemeClr val="lt1"/>
                </a:solidFill>
              </a:rPr>
              <a:t>BookBoardWriteService</a:t>
            </a:r>
            <a:endParaRPr sz="2000" dirty="0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dirty="0">
                <a:solidFill>
                  <a:schemeClr val="lt1"/>
                </a:solidFill>
              </a:rPr>
              <a:t> </a:t>
            </a:r>
            <a:endParaRPr sz="2000" dirty="0"/>
          </a:p>
        </p:txBody>
      </p:sp>
      <p:sp>
        <p:nvSpPr>
          <p:cNvPr id="23" name="Google Shape;195;gd1edc10b5a_2_0">
            <a:extLst>
              <a:ext uri="{FF2B5EF4-FFF2-40B4-BE49-F238E27FC236}">
                <a16:creationId xmlns:a16="http://schemas.microsoft.com/office/drawing/2014/main" id="{19949CD3-0E44-4B35-B5E3-3604B4A9D3B7}"/>
              </a:ext>
            </a:extLst>
          </p:cNvPr>
          <p:cNvSpPr/>
          <p:nvPr/>
        </p:nvSpPr>
        <p:spPr>
          <a:xfrm>
            <a:off x="2876450" y="5170892"/>
            <a:ext cx="2665200" cy="752700"/>
          </a:xfrm>
          <a:prstGeom prst="rect">
            <a:avLst/>
          </a:prstGeom>
          <a:solidFill>
            <a:srgbClr val="3C78D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lt1"/>
                </a:solidFill>
              </a:rPr>
              <a:t>&lt;VO&gt;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>
                <a:solidFill>
                  <a:schemeClr val="lt1"/>
                </a:solidFill>
              </a:rPr>
              <a:t>BookBoardVO</a:t>
            </a:r>
            <a:endParaRPr sz="2000" dirty="0">
              <a:solidFill>
                <a:schemeClr val="lt1"/>
              </a:solidFill>
            </a:endParaRPr>
          </a:p>
        </p:txBody>
      </p:sp>
      <p:sp>
        <p:nvSpPr>
          <p:cNvPr id="24" name="Google Shape;195;gd1edc10b5a_2_0">
            <a:extLst>
              <a:ext uri="{FF2B5EF4-FFF2-40B4-BE49-F238E27FC236}">
                <a16:creationId xmlns:a16="http://schemas.microsoft.com/office/drawing/2014/main" id="{B11FF9BE-C172-4019-841E-66F82B339081}"/>
              </a:ext>
            </a:extLst>
          </p:cNvPr>
          <p:cNvSpPr/>
          <p:nvPr/>
        </p:nvSpPr>
        <p:spPr>
          <a:xfrm>
            <a:off x="6838823" y="5184709"/>
            <a:ext cx="2665200" cy="752700"/>
          </a:xfrm>
          <a:prstGeom prst="rect">
            <a:avLst/>
          </a:prstGeom>
          <a:solidFill>
            <a:srgbClr val="3C78D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lt1"/>
                </a:solidFill>
              </a:rPr>
              <a:t>&lt;DAO&gt;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>
                <a:solidFill>
                  <a:schemeClr val="lt1"/>
                </a:solidFill>
              </a:rPr>
              <a:t>BookBoardDAO</a:t>
            </a:r>
            <a:endParaRPr sz="2000" dirty="0">
              <a:solidFill>
                <a:schemeClr val="lt1"/>
              </a:solidFill>
            </a:endParaRPr>
          </a:p>
        </p:txBody>
      </p:sp>
      <p:sp>
        <p:nvSpPr>
          <p:cNvPr id="9" name="순서도: 자기 디스크 8">
            <a:extLst>
              <a:ext uri="{FF2B5EF4-FFF2-40B4-BE49-F238E27FC236}">
                <a16:creationId xmlns:a16="http://schemas.microsoft.com/office/drawing/2014/main" id="{0E542C9D-A9F0-4AB4-BD04-EFBF8D0D1BB0}"/>
              </a:ext>
            </a:extLst>
          </p:cNvPr>
          <p:cNvSpPr/>
          <p:nvPr/>
        </p:nvSpPr>
        <p:spPr>
          <a:xfrm>
            <a:off x="10515600" y="4752175"/>
            <a:ext cx="1466850" cy="1609725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/>
              <a:t>DBMS</a:t>
            </a:r>
          </a:p>
          <a:p>
            <a:pPr algn="ctr"/>
            <a:r>
              <a:rPr lang="en-US" altLang="ko-KR" sz="2400"/>
              <a:t>Oracle</a:t>
            </a:r>
            <a:endParaRPr lang="ko-KR" altLang="en-US" sz="2400" dirty="0"/>
          </a:p>
        </p:txBody>
      </p:sp>
      <p:cxnSp>
        <p:nvCxnSpPr>
          <p:cNvPr id="27" name="Google Shape;163;p6">
            <a:extLst>
              <a:ext uri="{FF2B5EF4-FFF2-40B4-BE49-F238E27FC236}">
                <a16:creationId xmlns:a16="http://schemas.microsoft.com/office/drawing/2014/main" id="{7D87E605-E9A0-428B-BF73-264F4560063A}"/>
              </a:ext>
            </a:extLst>
          </p:cNvPr>
          <p:cNvCxnSpPr>
            <a:cxnSpLocks/>
          </p:cNvCxnSpPr>
          <p:nvPr/>
        </p:nvCxnSpPr>
        <p:spPr>
          <a:xfrm>
            <a:off x="1785497" y="2753004"/>
            <a:ext cx="1090953" cy="0"/>
          </a:xfrm>
          <a:prstGeom prst="straightConnector1">
            <a:avLst/>
          </a:prstGeom>
          <a:noFill/>
          <a:ln w="19050" cap="flat" cmpd="sng">
            <a:solidFill>
              <a:srgbClr val="00B0F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9" name="Google Shape;163;p6">
            <a:extLst>
              <a:ext uri="{FF2B5EF4-FFF2-40B4-BE49-F238E27FC236}">
                <a16:creationId xmlns:a16="http://schemas.microsoft.com/office/drawing/2014/main" id="{3BDB0E40-FE5C-4A85-B29D-D48A8BED3540}"/>
              </a:ext>
            </a:extLst>
          </p:cNvPr>
          <p:cNvCxnSpPr>
            <a:cxnSpLocks/>
          </p:cNvCxnSpPr>
          <p:nvPr/>
        </p:nvCxnSpPr>
        <p:spPr>
          <a:xfrm flipH="1">
            <a:off x="1785497" y="3133400"/>
            <a:ext cx="1073929" cy="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2" name="Google Shape;163;p6">
            <a:extLst>
              <a:ext uri="{FF2B5EF4-FFF2-40B4-BE49-F238E27FC236}">
                <a16:creationId xmlns:a16="http://schemas.microsoft.com/office/drawing/2014/main" id="{1276694E-C94D-455C-9BEA-BE615F406A76}"/>
              </a:ext>
            </a:extLst>
          </p:cNvPr>
          <p:cNvCxnSpPr>
            <a:cxnSpLocks/>
          </p:cNvCxnSpPr>
          <p:nvPr/>
        </p:nvCxnSpPr>
        <p:spPr>
          <a:xfrm>
            <a:off x="5551048" y="2772333"/>
            <a:ext cx="1278377" cy="0"/>
          </a:xfrm>
          <a:prstGeom prst="straightConnector1">
            <a:avLst/>
          </a:prstGeom>
          <a:noFill/>
          <a:ln w="19050" cap="flat" cmpd="sng">
            <a:solidFill>
              <a:srgbClr val="00B0F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768CEBB0-AFFE-4E43-955B-F4A40D4AD01F}"/>
              </a:ext>
            </a:extLst>
          </p:cNvPr>
          <p:cNvSpPr/>
          <p:nvPr/>
        </p:nvSpPr>
        <p:spPr>
          <a:xfrm>
            <a:off x="1952524" y="2192667"/>
            <a:ext cx="868802" cy="330721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1.</a:t>
            </a:r>
            <a:r>
              <a:rPr lang="ko-KR" altLang="en-US" dirty="0">
                <a:solidFill>
                  <a:schemeClr val="tx1"/>
                </a:solidFill>
              </a:rPr>
              <a:t>요청</a:t>
            </a: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6C3778D4-D693-4614-B284-A4ECF740E6F4}"/>
              </a:ext>
            </a:extLst>
          </p:cNvPr>
          <p:cNvSpPr/>
          <p:nvPr/>
        </p:nvSpPr>
        <p:spPr>
          <a:xfrm>
            <a:off x="1829451" y="3307371"/>
            <a:ext cx="868802" cy="330721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8.</a:t>
            </a:r>
            <a:r>
              <a:rPr lang="ko-KR" altLang="en-US" dirty="0">
                <a:solidFill>
                  <a:schemeClr val="tx1"/>
                </a:solidFill>
              </a:rPr>
              <a:t>응답</a:t>
            </a:r>
          </a:p>
        </p:txBody>
      </p:sp>
      <p:cxnSp>
        <p:nvCxnSpPr>
          <p:cNvPr id="22" name="Google Shape;163;p6">
            <a:extLst>
              <a:ext uri="{FF2B5EF4-FFF2-40B4-BE49-F238E27FC236}">
                <a16:creationId xmlns:a16="http://schemas.microsoft.com/office/drawing/2014/main" id="{99E88CAA-D3D2-4350-BCAB-BB9758AEFB81}"/>
              </a:ext>
            </a:extLst>
          </p:cNvPr>
          <p:cNvCxnSpPr>
            <a:cxnSpLocks/>
          </p:cNvCxnSpPr>
          <p:nvPr/>
        </p:nvCxnSpPr>
        <p:spPr>
          <a:xfrm>
            <a:off x="8483659" y="3342509"/>
            <a:ext cx="23450" cy="1852741"/>
          </a:xfrm>
          <a:prstGeom prst="straightConnector1">
            <a:avLst/>
          </a:prstGeom>
          <a:noFill/>
          <a:ln w="19050" cap="flat" cmpd="sng">
            <a:solidFill>
              <a:srgbClr val="00B0F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8DEB83BB-43CD-4BA1-8841-ECA8A03CB065}"/>
              </a:ext>
            </a:extLst>
          </p:cNvPr>
          <p:cNvSpPr/>
          <p:nvPr/>
        </p:nvSpPr>
        <p:spPr>
          <a:xfrm>
            <a:off x="8507109" y="3373060"/>
            <a:ext cx="868802" cy="330721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3.</a:t>
            </a:r>
            <a:r>
              <a:rPr lang="ko-KR" altLang="en-US" dirty="0">
                <a:solidFill>
                  <a:schemeClr val="tx1"/>
                </a:solidFill>
              </a:rPr>
              <a:t>호출</a:t>
            </a: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A73DB3B2-9872-47DB-AF4B-652C46DFE01E}"/>
              </a:ext>
            </a:extLst>
          </p:cNvPr>
          <p:cNvSpPr/>
          <p:nvPr/>
        </p:nvSpPr>
        <p:spPr>
          <a:xfrm>
            <a:off x="4970821" y="1968444"/>
            <a:ext cx="868802" cy="330721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2.</a:t>
            </a:r>
            <a:r>
              <a:rPr lang="ko-KR" altLang="en-US" dirty="0">
                <a:solidFill>
                  <a:schemeClr val="tx1"/>
                </a:solidFill>
              </a:rPr>
              <a:t>호출</a:t>
            </a: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0D9116B4-D3CE-429B-9D40-9C09DCD2DD18}"/>
              </a:ext>
            </a:extLst>
          </p:cNvPr>
          <p:cNvSpPr/>
          <p:nvPr/>
        </p:nvSpPr>
        <p:spPr>
          <a:xfrm>
            <a:off x="9069621" y="4781724"/>
            <a:ext cx="868802" cy="330721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4.sql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33" name="Google Shape;163;p6">
            <a:extLst>
              <a:ext uri="{FF2B5EF4-FFF2-40B4-BE49-F238E27FC236}">
                <a16:creationId xmlns:a16="http://schemas.microsoft.com/office/drawing/2014/main" id="{2185BFDA-B3CF-4065-A9E2-7F1B18D4D9D1}"/>
              </a:ext>
            </a:extLst>
          </p:cNvPr>
          <p:cNvCxnSpPr>
            <a:cxnSpLocks/>
            <a:stCxn id="24" idx="3"/>
            <a:endCxn id="9" idx="2"/>
          </p:cNvCxnSpPr>
          <p:nvPr/>
        </p:nvCxnSpPr>
        <p:spPr>
          <a:xfrm flipV="1">
            <a:off x="9504023" y="5557038"/>
            <a:ext cx="1011577" cy="4021"/>
          </a:xfrm>
          <a:prstGeom prst="straightConnector1">
            <a:avLst/>
          </a:prstGeom>
          <a:noFill/>
          <a:ln w="19050" cap="flat" cmpd="sng">
            <a:solidFill>
              <a:srgbClr val="F40CC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5F36F499-072E-4010-BBCE-5C85FE9A0DCA}"/>
              </a:ext>
            </a:extLst>
          </p:cNvPr>
          <p:cNvSpPr/>
          <p:nvPr/>
        </p:nvSpPr>
        <p:spPr>
          <a:xfrm>
            <a:off x="8100907" y="6092498"/>
            <a:ext cx="925852" cy="330721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5.</a:t>
            </a:r>
            <a:r>
              <a:rPr lang="ko-KR" altLang="en-US" dirty="0">
                <a:solidFill>
                  <a:schemeClr val="tx1"/>
                </a:solidFill>
              </a:rPr>
              <a:t>생성</a:t>
            </a:r>
          </a:p>
        </p:txBody>
      </p:sp>
      <p:cxnSp>
        <p:nvCxnSpPr>
          <p:cNvPr id="37" name="Google Shape;163;p6">
            <a:extLst>
              <a:ext uri="{FF2B5EF4-FFF2-40B4-BE49-F238E27FC236}">
                <a16:creationId xmlns:a16="http://schemas.microsoft.com/office/drawing/2014/main" id="{4718195D-B199-4070-8BFC-5E8CAAF4279A}"/>
              </a:ext>
            </a:extLst>
          </p:cNvPr>
          <p:cNvCxnSpPr>
            <a:cxnSpLocks/>
          </p:cNvCxnSpPr>
          <p:nvPr/>
        </p:nvCxnSpPr>
        <p:spPr>
          <a:xfrm flipH="1">
            <a:off x="5537246" y="5579344"/>
            <a:ext cx="1313279" cy="0"/>
          </a:xfrm>
          <a:prstGeom prst="straightConnector1">
            <a:avLst/>
          </a:prstGeom>
          <a:noFill/>
          <a:ln w="19050" cap="flat" cmpd="sng">
            <a:solidFill>
              <a:srgbClr val="F40CC2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5ACCD368-1563-49C0-BDD1-3199547277D2}"/>
              </a:ext>
            </a:extLst>
          </p:cNvPr>
          <p:cNvSpPr/>
          <p:nvPr/>
        </p:nvSpPr>
        <p:spPr>
          <a:xfrm>
            <a:off x="5617555" y="4989246"/>
            <a:ext cx="1148600" cy="434976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6.</a:t>
            </a:r>
            <a:r>
              <a:rPr lang="ko-KR" altLang="en-US" dirty="0">
                <a:solidFill>
                  <a:schemeClr val="tx1"/>
                </a:solidFill>
              </a:rPr>
              <a:t>생성</a:t>
            </a:r>
            <a:r>
              <a:rPr lang="en-US" altLang="ko-KR" dirty="0">
                <a:solidFill>
                  <a:schemeClr val="tx1"/>
                </a:solidFill>
              </a:rPr>
              <a:t>/</a:t>
            </a:r>
            <a:r>
              <a:rPr lang="ko-KR" altLang="en-US" dirty="0">
                <a:solidFill>
                  <a:schemeClr val="tx1"/>
                </a:solidFill>
              </a:rPr>
              <a:t>참조</a:t>
            </a:r>
          </a:p>
        </p:txBody>
      </p:sp>
      <p:cxnSp>
        <p:nvCxnSpPr>
          <p:cNvPr id="42" name="Google Shape;163;p6">
            <a:extLst>
              <a:ext uri="{FF2B5EF4-FFF2-40B4-BE49-F238E27FC236}">
                <a16:creationId xmlns:a16="http://schemas.microsoft.com/office/drawing/2014/main" id="{AAC735AA-09B1-4898-AD36-911EF7F1CF68}"/>
              </a:ext>
            </a:extLst>
          </p:cNvPr>
          <p:cNvCxnSpPr>
            <a:cxnSpLocks/>
          </p:cNvCxnSpPr>
          <p:nvPr/>
        </p:nvCxnSpPr>
        <p:spPr>
          <a:xfrm>
            <a:off x="8025808" y="3337700"/>
            <a:ext cx="0" cy="185755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7B698339-5B60-4B5C-B8F1-A60F5457244E}"/>
              </a:ext>
            </a:extLst>
          </p:cNvPr>
          <p:cNvSpPr/>
          <p:nvPr/>
        </p:nvSpPr>
        <p:spPr>
          <a:xfrm>
            <a:off x="7038441" y="3898120"/>
            <a:ext cx="868802" cy="330721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7.</a:t>
            </a:r>
            <a:r>
              <a:rPr lang="ko-KR" altLang="en-US" dirty="0">
                <a:solidFill>
                  <a:schemeClr val="tx1"/>
                </a:solidFill>
              </a:rPr>
              <a:t>결과</a:t>
            </a:r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720BDE7A-C15B-47D2-AD26-D56A78E9A708}"/>
              </a:ext>
            </a:extLst>
          </p:cNvPr>
          <p:cNvSpPr/>
          <p:nvPr/>
        </p:nvSpPr>
        <p:spPr>
          <a:xfrm>
            <a:off x="5839623" y="3227940"/>
            <a:ext cx="868802" cy="330721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8.</a:t>
            </a:r>
            <a:r>
              <a:rPr lang="ko-KR" altLang="en-US" dirty="0">
                <a:solidFill>
                  <a:schemeClr val="tx1"/>
                </a:solidFill>
              </a:rPr>
              <a:t>결과</a:t>
            </a:r>
          </a:p>
        </p:txBody>
      </p:sp>
      <p:cxnSp>
        <p:nvCxnSpPr>
          <p:cNvPr id="48" name="Google Shape;163;p6">
            <a:extLst>
              <a:ext uri="{FF2B5EF4-FFF2-40B4-BE49-F238E27FC236}">
                <a16:creationId xmlns:a16="http://schemas.microsoft.com/office/drawing/2014/main" id="{8CDF0FD4-5FB0-4F7C-8FE3-6F73A9B82E8A}"/>
              </a:ext>
            </a:extLst>
          </p:cNvPr>
          <p:cNvCxnSpPr>
            <a:cxnSpLocks/>
          </p:cNvCxnSpPr>
          <p:nvPr/>
        </p:nvCxnSpPr>
        <p:spPr>
          <a:xfrm flipH="1">
            <a:off x="5562655" y="3133400"/>
            <a:ext cx="1264720" cy="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2FAE780D-DDF4-474E-90F3-31EB134864C9}"/>
              </a:ext>
            </a:extLst>
          </p:cNvPr>
          <p:cNvSpPr/>
          <p:nvPr/>
        </p:nvSpPr>
        <p:spPr>
          <a:xfrm>
            <a:off x="147198" y="2246361"/>
            <a:ext cx="1638299" cy="12668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/>
              <a:t>Web</a:t>
            </a:r>
          </a:p>
          <a:p>
            <a:pPr algn="ctr"/>
            <a:r>
              <a:rPr lang="en-US" altLang="ko-KR" sz="2400" dirty="0"/>
              <a:t>Browser</a:t>
            </a:r>
            <a:endParaRPr lang="ko-KR" altLang="en-US" sz="24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AA0C450-BCBA-4209-84A0-F8DB01A92441}"/>
              </a:ext>
            </a:extLst>
          </p:cNvPr>
          <p:cNvSpPr txBox="1"/>
          <p:nvPr/>
        </p:nvSpPr>
        <p:spPr>
          <a:xfrm>
            <a:off x="5792827" y="1884547"/>
            <a:ext cx="21153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cover, title, writer, genre, publisher, </a:t>
            </a:r>
            <a:r>
              <a:rPr lang="en-US" altLang="ko-KR" sz="1200" dirty="0" err="1"/>
              <a:t>pubDate</a:t>
            </a:r>
            <a:r>
              <a:rPr lang="en-US" altLang="ko-KR" sz="1200" dirty="0"/>
              <a:t>, price</a:t>
            </a:r>
          </a:p>
          <a:p>
            <a:r>
              <a:rPr lang="en-US" altLang="ko-KR" sz="1200" dirty="0"/>
              <a:t>(</a:t>
            </a:r>
            <a:r>
              <a:rPr lang="en-US" altLang="ko-KR" sz="1200" dirty="0" err="1">
                <a:solidFill>
                  <a:schemeClr val="tx1"/>
                </a:solidFill>
              </a:rPr>
              <a:t>BookBoardVO</a:t>
            </a:r>
            <a:r>
              <a:rPr lang="en-US" altLang="ko-KR" sz="1200" dirty="0"/>
              <a:t>)</a:t>
            </a:r>
            <a:endParaRPr lang="ko-KR" altLang="en-US" sz="12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DC0441A-EC60-4FB2-AFE6-FD77CE7F54C3}"/>
              </a:ext>
            </a:extLst>
          </p:cNvPr>
          <p:cNvSpPr txBox="1"/>
          <p:nvPr/>
        </p:nvSpPr>
        <p:spPr>
          <a:xfrm>
            <a:off x="8507109" y="3740314"/>
            <a:ext cx="21153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cover, title, writer, genre, publisher, </a:t>
            </a:r>
            <a:r>
              <a:rPr lang="en-US" altLang="ko-KR" sz="1200" dirty="0" err="1"/>
              <a:t>pubDate</a:t>
            </a:r>
            <a:r>
              <a:rPr lang="en-US" altLang="ko-KR" sz="1200" dirty="0"/>
              <a:t>, price</a:t>
            </a:r>
          </a:p>
          <a:p>
            <a:r>
              <a:rPr lang="en-US" altLang="ko-KR" sz="1200" dirty="0"/>
              <a:t>(</a:t>
            </a:r>
            <a:r>
              <a:rPr lang="en-US" altLang="ko-KR" sz="1200" dirty="0" err="1">
                <a:solidFill>
                  <a:schemeClr val="tx1"/>
                </a:solidFill>
              </a:rPr>
              <a:t>BookBoardVO</a:t>
            </a:r>
            <a:r>
              <a:rPr lang="en-US" altLang="ko-KR" sz="1200" dirty="0"/>
              <a:t>)</a:t>
            </a:r>
            <a:endParaRPr lang="ko-KR" altLang="en-US" sz="12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1744EB1-6C7E-453A-BCA4-9047BEDAC143}"/>
              </a:ext>
            </a:extLst>
          </p:cNvPr>
          <p:cNvSpPr txBox="1"/>
          <p:nvPr/>
        </p:nvSpPr>
        <p:spPr>
          <a:xfrm>
            <a:off x="9069621" y="5931977"/>
            <a:ext cx="21153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cover, title, writer, genre, publisher, </a:t>
            </a:r>
            <a:r>
              <a:rPr lang="en-US" altLang="ko-KR" sz="1200" dirty="0" err="1"/>
              <a:t>pubDate</a:t>
            </a:r>
            <a:r>
              <a:rPr lang="en-US" altLang="ko-KR" sz="1200" dirty="0"/>
              <a:t>, price</a:t>
            </a:r>
          </a:p>
          <a:p>
            <a:r>
              <a:rPr lang="en-US" altLang="ko-KR" sz="1200" dirty="0"/>
              <a:t>(</a:t>
            </a:r>
            <a:r>
              <a:rPr lang="en-US" altLang="ko-KR" sz="1200" dirty="0" err="1">
                <a:solidFill>
                  <a:schemeClr val="tx1"/>
                </a:solidFill>
              </a:rPr>
              <a:t>BookBoardVO</a:t>
            </a:r>
            <a:r>
              <a:rPr lang="en-US" altLang="ko-KR" sz="1200" dirty="0"/>
              <a:t>)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67934862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d1edc10b5a_2_0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9" name="Google Shape;189;gd1edc10b5a_2_0"/>
          <p:cNvCxnSpPr/>
          <p:nvPr/>
        </p:nvCxnSpPr>
        <p:spPr>
          <a:xfrm>
            <a:off x="139700" y="491296"/>
            <a:ext cx="19938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90" name="Google Shape;190;gd1edc10b5a_2_0"/>
          <p:cNvSpPr txBox="1"/>
          <p:nvPr/>
        </p:nvSpPr>
        <p:spPr>
          <a:xfrm>
            <a:off x="101599" y="158119"/>
            <a:ext cx="1831975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Team1 </a:t>
            </a:r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파워포인트</a:t>
            </a:r>
            <a:endParaRPr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91" name="Google Shape;191;gd1edc10b5a_2_0"/>
          <p:cNvSpPr txBox="1"/>
          <p:nvPr/>
        </p:nvSpPr>
        <p:spPr>
          <a:xfrm>
            <a:off x="1608523" y="652394"/>
            <a:ext cx="6270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endParaRPr sz="3200" b="1" dirty="0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gd1edc10b5a_2_0"/>
          <p:cNvSpPr txBox="1"/>
          <p:nvPr/>
        </p:nvSpPr>
        <p:spPr>
          <a:xfrm>
            <a:off x="2263852" y="645071"/>
            <a:ext cx="16257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accent4"/>
                </a:solidFill>
              </a:rPr>
              <a:t>DFD</a:t>
            </a:r>
            <a:endParaRPr/>
          </a:p>
        </p:txBody>
      </p:sp>
      <p:sp>
        <p:nvSpPr>
          <p:cNvPr id="194" name="Google Shape;194;gd1edc10b5a_2_0"/>
          <p:cNvSpPr txBox="1"/>
          <p:nvPr/>
        </p:nvSpPr>
        <p:spPr>
          <a:xfrm>
            <a:off x="2289252" y="1180991"/>
            <a:ext cx="35541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dirty="0">
                <a:solidFill>
                  <a:schemeClr val="accent4"/>
                </a:solidFill>
              </a:rPr>
              <a:t>1-4. </a:t>
            </a:r>
            <a:r>
              <a:rPr lang="ko-KR" altLang="en-US" sz="1500" b="1" dirty="0">
                <a:solidFill>
                  <a:schemeClr val="accent4"/>
                </a:solidFill>
              </a:rPr>
              <a:t>도서목록 </a:t>
            </a:r>
            <a:r>
              <a:rPr lang="en-US" altLang="ko-KR" sz="1500" b="1" dirty="0">
                <a:solidFill>
                  <a:schemeClr val="accent4"/>
                </a:solidFill>
              </a:rPr>
              <a:t>update</a:t>
            </a:r>
            <a:endParaRPr sz="1500" b="1" dirty="0"/>
          </a:p>
        </p:txBody>
      </p:sp>
      <p:sp>
        <p:nvSpPr>
          <p:cNvPr id="195" name="Google Shape;195;gd1edc10b5a_2_0"/>
          <p:cNvSpPr/>
          <p:nvPr/>
        </p:nvSpPr>
        <p:spPr>
          <a:xfrm>
            <a:off x="2876450" y="2560642"/>
            <a:ext cx="2665200" cy="752700"/>
          </a:xfrm>
          <a:prstGeom prst="rect">
            <a:avLst/>
          </a:prstGeom>
          <a:solidFill>
            <a:srgbClr val="3C78D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</a:rPr>
              <a:t>&lt;JSP&gt;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dirty="0" err="1">
                <a:solidFill>
                  <a:schemeClr val="bg1"/>
                </a:solidFill>
              </a:rPr>
              <a:t>update</a:t>
            </a:r>
            <a:r>
              <a:rPr lang="en-US" sz="1800" dirty="0" err="1">
                <a:solidFill>
                  <a:schemeClr val="lt1"/>
                </a:solidFill>
              </a:rPr>
              <a:t>.jsp</a:t>
            </a:r>
            <a:endParaRPr sz="1800" dirty="0">
              <a:solidFill>
                <a:schemeClr val="lt1"/>
              </a:solidFill>
            </a:endParaRPr>
          </a:p>
        </p:txBody>
      </p:sp>
      <p:sp>
        <p:nvSpPr>
          <p:cNvPr id="197" name="Google Shape;197;gd1edc10b5a_2_0"/>
          <p:cNvSpPr/>
          <p:nvPr/>
        </p:nvSpPr>
        <p:spPr>
          <a:xfrm>
            <a:off x="6838822" y="2550159"/>
            <a:ext cx="3162427" cy="777000"/>
          </a:xfrm>
          <a:prstGeom prst="rect">
            <a:avLst/>
          </a:prstGeom>
          <a:solidFill>
            <a:srgbClr val="3C78D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2000" dirty="0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dirty="0">
                <a:solidFill>
                  <a:schemeClr val="lt1"/>
                </a:solidFill>
              </a:rPr>
              <a:t>&lt;Service&gt;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dirty="0" err="1">
                <a:solidFill>
                  <a:schemeClr val="lt1"/>
                </a:solidFill>
              </a:rPr>
              <a:t>BookBoardUpdateService</a:t>
            </a:r>
            <a:endParaRPr sz="2000" dirty="0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dirty="0">
                <a:solidFill>
                  <a:schemeClr val="lt1"/>
                </a:solidFill>
              </a:rPr>
              <a:t> </a:t>
            </a:r>
            <a:endParaRPr sz="2000" dirty="0"/>
          </a:p>
        </p:txBody>
      </p:sp>
      <p:sp>
        <p:nvSpPr>
          <p:cNvPr id="23" name="Google Shape;195;gd1edc10b5a_2_0">
            <a:extLst>
              <a:ext uri="{FF2B5EF4-FFF2-40B4-BE49-F238E27FC236}">
                <a16:creationId xmlns:a16="http://schemas.microsoft.com/office/drawing/2014/main" id="{19949CD3-0E44-4B35-B5E3-3604B4A9D3B7}"/>
              </a:ext>
            </a:extLst>
          </p:cNvPr>
          <p:cNvSpPr/>
          <p:nvPr/>
        </p:nvSpPr>
        <p:spPr>
          <a:xfrm>
            <a:off x="2876450" y="5170892"/>
            <a:ext cx="2665200" cy="752700"/>
          </a:xfrm>
          <a:prstGeom prst="rect">
            <a:avLst/>
          </a:prstGeom>
          <a:solidFill>
            <a:srgbClr val="3C78D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lt1"/>
                </a:solidFill>
              </a:rPr>
              <a:t>&lt;VO&gt;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>
                <a:solidFill>
                  <a:schemeClr val="lt1"/>
                </a:solidFill>
              </a:rPr>
              <a:t>BookBoardVO</a:t>
            </a:r>
            <a:endParaRPr sz="2000" dirty="0">
              <a:solidFill>
                <a:schemeClr val="lt1"/>
              </a:solidFill>
            </a:endParaRPr>
          </a:p>
        </p:txBody>
      </p:sp>
      <p:sp>
        <p:nvSpPr>
          <p:cNvPr id="24" name="Google Shape;195;gd1edc10b5a_2_0">
            <a:extLst>
              <a:ext uri="{FF2B5EF4-FFF2-40B4-BE49-F238E27FC236}">
                <a16:creationId xmlns:a16="http://schemas.microsoft.com/office/drawing/2014/main" id="{B11FF9BE-C172-4019-841E-66F82B339081}"/>
              </a:ext>
            </a:extLst>
          </p:cNvPr>
          <p:cNvSpPr/>
          <p:nvPr/>
        </p:nvSpPr>
        <p:spPr>
          <a:xfrm>
            <a:off x="6838823" y="5184709"/>
            <a:ext cx="2665200" cy="752700"/>
          </a:xfrm>
          <a:prstGeom prst="rect">
            <a:avLst/>
          </a:prstGeom>
          <a:solidFill>
            <a:srgbClr val="3C78D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lt1"/>
                </a:solidFill>
              </a:rPr>
              <a:t>&lt;DAO&gt;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>
                <a:solidFill>
                  <a:schemeClr val="lt1"/>
                </a:solidFill>
              </a:rPr>
              <a:t>BookBoardDAO</a:t>
            </a:r>
            <a:endParaRPr sz="2000" dirty="0">
              <a:solidFill>
                <a:schemeClr val="lt1"/>
              </a:solidFill>
            </a:endParaRPr>
          </a:p>
        </p:txBody>
      </p:sp>
      <p:sp>
        <p:nvSpPr>
          <p:cNvPr id="9" name="순서도: 자기 디스크 8">
            <a:extLst>
              <a:ext uri="{FF2B5EF4-FFF2-40B4-BE49-F238E27FC236}">
                <a16:creationId xmlns:a16="http://schemas.microsoft.com/office/drawing/2014/main" id="{0E542C9D-A9F0-4AB4-BD04-EFBF8D0D1BB0}"/>
              </a:ext>
            </a:extLst>
          </p:cNvPr>
          <p:cNvSpPr/>
          <p:nvPr/>
        </p:nvSpPr>
        <p:spPr>
          <a:xfrm>
            <a:off x="10515600" y="4752175"/>
            <a:ext cx="1466850" cy="1609725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/>
              <a:t>DBMS</a:t>
            </a:r>
          </a:p>
          <a:p>
            <a:pPr algn="ctr"/>
            <a:r>
              <a:rPr lang="en-US" altLang="ko-KR" sz="2400"/>
              <a:t>Oracle</a:t>
            </a:r>
            <a:endParaRPr lang="ko-KR" altLang="en-US" sz="2400" dirty="0"/>
          </a:p>
        </p:txBody>
      </p:sp>
      <p:cxnSp>
        <p:nvCxnSpPr>
          <p:cNvPr id="27" name="Google Shape;163;p6">
            <a:extLst>
              <a:ext uri="{FF2B5EF4-FFF2-40B4-BE49-F238E27FC236}">
                <a16:creationId xmlns:a16="http://schemas.microsoft.com/office/drawing/2014/main" id="{7D87E605-E9A0-428B-BF73-264F4560063A}"/>
              </a:ext>
            </a:extLst>
          </p:cNvPr>
          <p:cNvCxnSpPr>
            <a:cxnSpLocks/>
          </p:cNvCxnSpPr>
          <p:nvPr/>
        </p:nvCxnSpPr>
        <p:spPr>
          <a:xfrm>
            <a:off x="1785497" y="2753004"/>
            <a:ext cx="1090953" cy="0"/>
          </a:xfrm>
          <a:prstGeom prst="straightConnector1">
            <a:avLst/>
          </a:prstGeom>
          <a:noFill/>
          <a:ln w="19050" cap="flat" cmpd="sng">
            <a:solidFill>
              <a:srgbClr val="00B0F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9" name="Google Shape;163;p6">
            <a:extLst>
              <a:ext uri="{FF2B5EF4-FFF2-40B4-BE49-F238E27FC236}">
                <a16:creationId xmlns:a16="http://schemas.microsoft.com/office/drawing/2014/main" id="{3BDB0E40-FE5C-4A85-B29D-D48A8BED3540}"/>
              </a:ext>
            </a:extLst>
          </p:cNvPr>
          <p:cNvCxnSpPr>
            <a:cxnSpLocks/>
          </p:cNvCxnSpPr>
          <p:nvPr/>
        </p:nvCxnSpPr>
        <p:spPr>
          <a:xfrm flipH="1">
            <a:off x="1785497" y="3133400"/>
            <a:ext cx="1073929" cy="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2" name="Google Shape;163;p6">
            <a:extLst>
              <a:ext uri="{FF2B5EF4-FFF2-40B4-BE49-F238E27FC236}">
                <a16:creationId xmlns:a16="http://schemas.microsoft.com/office/drawing/2014/main" id="{1276694E-C94D-455C-9BEA-BE615F406A76}"/>
              </a:ext>
            </a:extLst>
          </p:cNvPr>
          <p:cNvCxnSpPr>
            <a:cxnSpLocks/>
          </p:cNvCxnSpPr>
          <p:nvPr/>
        </p:nvCxnSpPr>
        <p:spPr>
          <a:xfrm>
            <a:off x="5551048" y="2772333"/>
            <a:ext cx="1278377" cy="0"/>
          </a:xfrm>
          <a:prstGeom prst="straightConnector1">
            <a:avLst/>
          </a:prstGeom>
          <a:noFill/>
          <a:ln w="19050" cap="flat" cmpd="sng">
            <a:solidFill>
              <a:srgbClr val="00B0F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768CEBB0-AFFE-4E43-955B-F4A40D4AD01F}"/>
              </a:ext>
            </a:extLst>
          </p:cNvPr>
          <p:cNvSpPr/>
          <p:nvPr/>
        </p:nvSpPr>
        <p:spPr>
          <a:xfrm>
            <a:off x="1952524" y="2192667"/>
            <a:ext cx="868802" cy="330721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1.</a:t>
            </a:r>
            <a:r>
              <a:rPr lang="ko-KR" altLang="en-US" dirty="0">
                <a:solidFill>
                  <a:schemeClr val="tx1"/>
                </a:solidFill>
              </a:rPr>
              <a:t>요청</a:t>
            </a: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6C3778D4-D693-4614-B284-A4ECF740E6F4}"/>
              </a:ext>
            </a:extLst>
          </p:cNvPr>
          <p:cNvSpPr/>
          <p:nvPr/>
        </p:nvSpPr>
        <p:spPr>
          <a:xfrm>
            <a:off x="1829451" y="3307371"/>
            <a:ext cx="868802" cy="330721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8.</a:t>
            </a:r>
            <a:r>
              <a:rPr lang="ko-KR" altLang="en-US" dirty="0">
                <a:solidFill>
                  <a:schemeClr val="tx1"/>
                </a:solidFill>
              </a:rPr>
              <a:t>응답</a:t>
            </a:r>
          </a:p>
        </p:txBody>
      </p:sp>
      <p:cxnSp>
        <p:nvCxnSpPr>
          <p:cNvPr id="22" name="Google Shape;163;p6">
            <a:extLst>
              <a:ext uri="{FF2B5EF4-FFF2-40B4-BE49-F238E27FC236}">
                <a16:creationId xmlns:a16="http://schemas.microsoft.com/office/drawing/2014/main" id="{99E88CAA-D3D2-4350-BCAB-BB9758AEFB81}"/>
              </a:ext>
            </a:extLst>
          </p:cNvPr>
          <p:cNvCxnSpPr>
            <a:cxnSpLocks/>
          </p:cNvCxnSpPr>
          <p:nvPr/>
        </p:nvCxnSpPr>
        <p:spPr>
          <a:xfrm>
            <a:off x="8483659" y="3342509"/>
            <a:ext cx="23450" cy="1852741"/>
          </a:xfrm>
          <a:prstGeom prst="straightConnector1">
            <a:avLst/>
          </a:prstGeom>
          <a:noFill/>
          <a:ln w="19050" cap="flat" cmpd="sng">
            <a:solidFill>
              <a:srgbClr val="00B0F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8DEB83BB-43CD-4BA1-8841-ECA8A03CB065}"/>
              </a:ext>
            </a:extLst>
          </p:cNvPr>
          <p:cNvSpPr/>
          <p:nvPr/>
        </p:nvSpPr>
        <p:spPr>
          <a:xfrm>
            <a:off x="8507109" y="3373060"/>
            <a:ext cx="868802" cy="330721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3.</a:t>
            </a:r>
            <a:r>
              <a:rPr lang="ko-KR" altLang="en-US" dirty="0">
                <a:solidFill>
                  <a:schemeClr val="tx1"/>
                </a:solidFill>
              </a:rPr>
              <a:t>호출</a:t>
            </a: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A73DB3B2-9872-47DB-AF4B-652C46DFE01E}"/>
              </a:ext>
            </a:extLst>
          </p:cNvPr>
          <p:cNvSpPr/>
          <p:nvPr/>
        </p:nvSpPr>
        <p:spPr>
          <a:xfrm>
            <a:off x="4970821" y="1968444"/>
            <a:ext cx="868802" cy="330721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2.</a:t>
            </a:r>
            <a:r>
              <a:rPr lang="ko-KR" altLang="en-US" dirty="0">
                <a:solidFill>
                  <a:schemeClr val="tx1"/>
                </a:solidFill>
              </a:rPr>
              <a:t>호출</a:t>
            </a: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0D9116B4-D3CE-429B-9D40-9C09DCD2DD18}"/>
              </a:ext>
            </a:extLst>
          </p:cNvPr>
          <p:cNvSpPr/>
          <p:nvPr/>
        </p:nvSpPr>
        <p:spPr>
          <a:xfrm>
            <a:off x="9069621" y="4781724"/>
            <a:ext cx="868802" cy="330721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4.sql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33" name="Google Shape;163;p6">
            <a:extLst>
              <a:ext uri="{FF2B5EF4-FFF2-40B4-BE49-F238E27FC236}">
                <a16:creationId xmlns:a16="http://schemas.microsoft.com/office/drawing/2014/main" id="{2185BFDA-B3CF-4065-A9E2-7F1B18D4D9D1}"/>
              </a:ext>
            </a:extLst>
          </p:cNvPr>
          <p:cNvCxnSpPr>
            <a:cxnSpLocks/>
            <a:stCxn id="24" idx="3"/>
            <a:endCxn id="9" idx="2"/>
          </p:cNvCxnSpPr>
          <p:nvPr/>
        </p:nvCxnSpPr>
        <p:spPr>
          <a:xfrm flipV="1">
            <a:off x="9504023" y="5557038"/>
            <a:ext cx="1011577" cy="4021"/>
          </a:xfrm>
          <a:prstGeom prst="straightConnector1">
            <a:avLst/>
          </a:prstGeom>
          <a:noFill/>
          <a:ln w="19050" cap="flat" cmpd="sng">
            <a:solidFill>
              <a:srgbClr val="F40CC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5F36F499-072E-4010-BBCE-5C85FE9A0DCA}"/>
              </a:ext>
            </a:extLst>
          </p:cNvPr>
          <p:cNvSpPr/>
          <p:nvPr/>
        </p:nvSpPr>
        <p:spPr>
          <a:xfrm>
            <a:off x="8100907" y="6092498"/>
            <a:ext cx="925852" cy="330721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5.</a:t>
            </a:r>
            <a:r>
              <a:rPr lang="ko-KR" altLang="en-US" dirty="0">
                <a:solidFill>
                  <a:schemeClr val="tx1"/>
                </a:solidFill>
              </a:rPr>
              <a:t>생성</a:t>
            </a:r>
          </a:p>
        </p:txBody>
      </p:sp>
      <p:cxnSp>
        <p:nvCxnSpPr>
          <p:cNvPr id="37" name="Google Shape;163;p6">
            <a:extLst>
              <a:ext uri="{FF2B5EF4-FFF2-40B4-BE49-F238E27FC236}">
                <a16:creationId xmlns:a16="http://schemas.microsoft.com/office/drawing/2014/main" id="{4718195D-B199-4070-8BFC-5E8CAAF4279A}"/>
              </a:ext>
            </a:extLst>
          </p:cNvPr>
          <p:cNvCxnSpPr>
            <a:cxnSpLocks/>
          </p:cNvCxnSpPr>
          <p:nvPr/>
        </p:nvCxnSpPr>
        <p:spPr>
          <a:xfrm flipH="1">
            <a:off x="5537246" y="5579344"/>
            <a:ext cx="1313279" cy="0"/>
          </a:xfrm>
          <a:prstGeom prst="straightConnector1">
            <a:avLst/>
          </a:prstGeom>
          <a:noFill/>
          <a:ln w="19050" cap="flat" cmpd="sng">
            <a:solidFill>
              <a:srgbClr val="F40CC2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5ACCD368-1563-49C0-BDD1-3199547277D2}"/>
              </a:ext>
            </a:extLst>
          </p:cNvPr>
          <p:cNvSpPr/>
          <p:nvPr/>
        </p:nvSpPr>
        <p:spPr>
          <a:xfrm>
            <a:off x="5617555" y="4989246"/>
            <a:ext cx="1148600" cy="434976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6.</a:t>
            </a:r>
            <a:r>
              <a:rPr lang="ko-KR" altLang="en-US" dirty="0">
                <a:solidFill>
                  <a:schemeClr val="tx1"/>
                </a:solidFill>
              </a:rPr>
              <a:t>생성</a:t>
            </a:r>
            <a:r>
              <a:rPr lang="en-US" altLang="ko-KR" dirty="0">
                <a:solidFill>
                  <a:schemeClr val="tx1"/>
                </a:solidFill>
              </a:rPr>
              <a:t>/</a:t>
            </a:r>
            <a:r>
              <a:rPr lang="ko-KR" altLang="en-US" dirty="0">
                <a:solidFill>
                  <a:schemeClr val="tx1"/>
                </a:solidFill>
              </a:rPr>
              <a:t>참조</a:t>
            </a:r>
          </a:p>
        </p:txBody>
      </p:sp>
      <p:cxnSp>
        <p:nvCxnSpPr>
          <p:cNvPr id="42" name="Google Shape;163;p6">
            <a:extLst>
              <a:ext uri="{FF2B5EF4-FFF2-40B4-BE49-F238E27FC236}">
                <a16:creationId xmlns:a16="http://schemas.microsoft.com/office/drawing/2014/main" id="{AAC735AA-09B1-4898-AD36-911EF7F1CF68}"/>
              </a:ext>
            </a:extLst>
          </p:cNvPr>
          <p:cNvCxnSpPr>
            <a:cxnSpLocks/>
          </p:cNvCxnSpPr>
          <p:nvPr/>
        </p:nvCxnSpPr>
        <p:spPr>
          <a:xfrm>
            <a:off x="8025808" y="3337700"/>
            <a:ext cx="0" cy="185755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7B698339-5B60-4B5C-B8F1-A60F5457244E}"/>
              </a:ext>
            </a:extLst>
          </p:cNvPr>
          <p:cNvSpPr/>
          <p:nvPr/>
        </p:nvSpPr>
        <p:spPr>
          <a:xfrm>
            <a:off x="7038441" y="3898120"/>
            <a:ext cx="868802" cy="330721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7.</a:t>
            </a:r>
            <a:r>
              <a:rPr lang="ko-KR" altLang="en-US" dirty="0">
                <a:solidFill>
                  <a:schemeClr val="tx1"/>
                </a:solidFill>
              </a:rPr>
              <a:t>결과</a:t>
            </a:r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720BDE7A-C15B-47D2-AD26-D56A78E9A708}"/>
              </a:ext>
            </a:extLst>
          </p:cNvPr>
          <p:cNvSpPr/>
          <p:nvPr/>
        </p:nvSpPr>
        <p:spPr>
          <a:xfrm>
            <a:off x="5839623" y="3227940"/>
            <a:ext cx="868802" cy="330721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8.</a:t>
            </a:r>
            <a:r>
              <a:rPr lang="ko-KR" altLang="en-US" dirty="0">
                <a:solidFill>
                  <a:schemeClr val="tx1"/>
                </a:solidFill>
              </a:rPr>
              <a:t>결과</a:t>
            </a:r>
          </a:p>
        </p:txBody>
      </p:sp>
      <p:cxnSp>
        <p:nvCxnSpPr>
          <p:cNvPr id="48" name="Google Shape;163;p6">
            <a:extLst>
              <a:ext uri="{FF2B5EF4-FFF2-40B4-BE49-F238E27FC236}">
                <a16:creationId xmlns:a16="http://schemas.microsoft.com/office/drawing/2014/main" id="{8CDF0FD4-5FB0-4F7C-8FE3-6F73A9B82E8A}"/>
              </a:ext>
            </a:extLst>
          </p:cNvPr>
          <p:cNvCxnSpPr>
            <a:cxnSpLocks/>
          </p:cNvCxnSpPr>
          <p:nvPr/>
        </p:nvCxnSpPr>
        <p:spPr>
          <a:xfrm flipH="1">
            <a:off x="5562655" y="3133400"/>
            <a:ext cx="1264720" cy="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2FAE780D-DDF4-474E-90F3-31EB134864C9}"/>
              </a:ext>
            </a:extLst>
          </p:cNvPr>
          <p:cNvSpPr/>
          <p:nvPr/>
        </p:nvSpPr>
        <p:spPr>
          <a:xfrm>
            <a:off x="147198" y="2246361"/>
            <a:ext cx="1638299" cy="12668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/>
              <a:t>Web</a:t>
            </a:r>
          </a:p>
          <a:p>
            <a:pPr algn="ctr"/>
            <a:r>
              <a:rPr lang="en-US" altLang="ko-KR" sz="2400" dirty="0"/>
              <a:t>Browser</a:t>
            </a:r>
            <a:endParaRPr lang="ko-KR" altLang="en-US" sz="24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AA0C450-BCBA-4209-84A0-F8DB01A92441}"/>
              </a:ext>
            </a:extLst>
          </p:cNvPr>
          <p:cNvSpPr txBox="1"/>
          <p:nvPr/>
        </p:nvSpPr>
        <p:spPr>
          <a:xfrm>
            <a:off x="5792827" y="1884547"/>
            <a:ext cx="25224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/>
              <a:t>bookNo</a:t>
            </a:r>
            <a:r>
              <a:rPr lang="en-US" altLang="ko-KR" sz="1200" dirty="0"/>
              <a:t>, cover, title, writer, genre, publisher, </a:t>
            </a:r>
            <a:r>
              <a:rPr lang="en-US" altLang="ko-KR" sz="1200" dirty="0" err="1"/>
              <a:t>pubDate</a:t>
            </a:r>
            <a:r>
              <a:rPr lang="en-US" altLang="ko-KR" sz="1200" dirty="0"/>
              <a:t>, price</a:t>
            </a:r>
          </a:p>
          <a:p>
            <a:r>
              <a:rPr lang="en-US" altLang="ko-KR" sz="1200" dirty="0"/>
              <a:t>(</a:t>
            </a:r>
            <a:r>
              <a:rPr lang="en-US" altLang="ko-KR" sz="1200" dirty="0" err="1">
                <a:solidFill>
                  <a:schemeClr val="tx1"/>
                </a:solidFill>
              </a:rPr>
              <a:t>BookBoardVO</a:t>
            </a:r>
            <a:r>
              <a:rPr lang="en-US" altLang="ko-KR" sz="1200" dirty="0"/>
              <a:t>)</a:t>
            </a:r>
            <a:endParaRPr lang="ko-KR" altLang="en-US" sz="12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06B49D6-665E-4771-9000-FF3F5285EFC5}"/>
              </a:ext>
            </a:extLst>
          </p:cNvPr>
          <p:cNvSpPr txBox="1"/>
          <p:nvPr/>
        </p:nvSpPr>
        <p:spPr>
          <a:xfrm>
            <a:off x="8495384" y="3751261"/>
            <a:ext cx="25224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/>
              <a:t>bookNo</a:t>
            </a:r>
            <a:r>
              <a:rPr lang="en-US" altLang="ko-KR" sz="1200" dirty="0"/>
              <a:t>, cover, title, writer, genre, publisher, </a:t>
            </a:r>
            <a:r>
              <a:rPr lang="en-US" altLang="ko-KR" sz="1200" dirty="0" err="1"/>
              <a:t>pubDate</a:t>
            </a:r>
            <a:r>
              <a:rPr lang="en-US" altLang="ko-KR" sz="1200" dirty="0"/>
              <a:t>, price</a:t>
            </a:r>
          </a:p>
          <a:p>
            <a:r>
              <a:rPr lang="en-US" altLang="ko-KR" sz="1200" dirty="0"/>
              <a:t>(</a:t>
            </a:r>
            <a:r>
              <a:rPr lang="en-US" altLang="ko-KR" sz="1200" dirty="0" err="1">
                <a:solidFill>
                  <a:schemeClr val="tx1"/>
                </a:solidFill>
              </a:rPr>
              <a:t>BookBoardVO</a:t>
            </a:r>
            <a:r>
              <a:rPr lang="en-US" altLang="ko-KR" sz="1200" dirty="0"/>
              <a:t>)</a:t>
            </a:r>
            <a:endParaRPr lang="ko-KR" altLang="en-US" sz="12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D5BEFB7-74D6-4D12-AF85-3A65476D1F0F}"/>
              </a:ext>
            </a:extLst>
          </p:cNvPr>
          <p:cNvSpPr txBox="1"/>
          <p:nvPr/>
        </p:nvSpPr>
        <p:spPr>
          <a:xfrm>
            <a:off x="9026759" y="6005652"/>
            <a:ext cx="25224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/>
              <a:t>bookNo</a:t>
            </a:r>
            <a:r>
              <a:rPr lang="en-US" altLang="ko-KR" sz="1200" dirty="0"/>
              <a:t>, cover, title, writer, genre, publisher, </a:t>
            </a:r>
            <a:r>
              <a:rPr lang="en-US" altLang="ko-KR" sz="1200" dirty="0" err="1"/>
              <a:t>pubDate</a:t>
            </a:r>
            <a:r>
              <a:rPr lang="en-US" altLang="ko-KR" sz="1200" dirty="0"/>
              <a:t>, price</a:t>
            </a:r>
          </a:p>
          <a:p>
            <a:r>
              <a:rPr lang="en-US" altLang="ko-KR" sz="1200" dirty="0"/>
              <a:t>(</a:t>
            </a:r>
            <a:r>
              <a:rPr lang="en-US" altLang="ko-KR" sz="1200" dirty="0" err="1">
                <a:solidFill>
                  <a:schemeClr val="tx1"/>
                </a:solidFill>
              </a:rPr>
              <a:t>BookBoardVO</a:t>
            </a:r>
            <a:r>
              <a:rPr lang="en-US" altLang="ko-KR" sz="1200" dirty="0"/>
              <a:t>)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86418261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d1edc10b5a_2_0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9" name="Google Shape;189;gd1edc10b5a_2_0"/>
          <p:cNvCxnSpPr/>
          <p:nvPr/>
        </p:nvCxnSpPr>
        <p:spPr>
          <a:xfrm>
            <a:off x="139700" y="491296"/>
            <a:ext cx="19938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90" name="Google Shape;190;gd1edc10b5a_2_0"/>
          <p:cNvSpPr txBox="1"/>
          <p:nvPr/>
        </p:nvSpPr>
        <p:spPr>
          <a:xfrm>
            <a:off x="101599" y="158119"/>
            <a:ext cx="1831975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Team1 </a:t>
            </a:r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파워포인트</a:t>
            </a:r>
            <a:endParaRPr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91" name="Google Shape;191;gd1edc10b5a_2_0"/>
          <p:cNvSpPr txBox="1"/>
          <p:nvPr/>
        </p:nvSpPr>
        <p:spPr>
          <a:xfrm>
            <a:off x="1608523" y="652394"/>
            <a:ext cx="6270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endParaRPr sz="3200" b="1" dirty="0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gd1edc10b5a_2_0"/>
          <p:cNvSpPr txBox="1"/>
          <p:nvPr/>
        </p:nvSpPr>
        <p:spPr>
          <a:xfrm>
            <a:off x="2263852" y="645071"/>
            <a:ext cx="16257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accent4"/>
                </a:solidFill>
              </a:rPr>
              <a:t>DFD</a:t>
            </a:r>
            <a:endParaRPr/>
          </a:p>
        </p:txBody>
      </p:sp>
      <p:sp>
        <p:nvSpPr>
          <p:cNvPr id="194" name="Google Shape;194;gd1edc10b5a_2_0"/>
          <p:cNvSpPr txBox="1"/>
          <p:nvPr/>
        </p:nvSpPr>
        <p:spPr>
          <a:xfrm>
            <a:off x="2289252" y="1180991"/>
            <a:ext cx="35541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dirty="0">
                <a:solidFill>
                  <a:schemeClr val="accent4"/>
                </a:solidFill>
              </a:rPr>
              <a:t>1-5. </a:t>
            </a:r>
            <a:r>
              <a:rPr lang="ko-KR" altLang="en-US" sz="1500" b="1" dirty="0">
                <a:solidFill>
                  <a:schemeClr val="accent4"/>
                </a:solidFill>
              </a:rPr>
              <a:t>도서목록 </a:t>
            </a:r>
            <a:r>
              <a:rPr lang="en-US" altLang="ko-KR" sz="1500" b="1" dirty="0">
                <a:solidFill>
                  <a:schemeClr val="accent4"/>
                </a:solidFill>
              </a:rPr>
              <a:t>delete</a:t>
            </a:r>
            <a:endParaRPr sz="1500" b="1" dirty="0"/>
          </a:p>
        </p:txBody>
      </p:sp>
      <p:sp>
        <p:nvSpPr>
          <p:cNvPr id="195" name="Google Shape;195;gd1edc10b5a_2_0"/>
          <p:cNvSpPr/>
          <p:nvPr/>
        </p:nvSpPr>
        <p:spPr>
          <a:xfrm>
            <a:off x="2876450" y="2560642"/>
            <a:ext cx="2665200" cy="752700"/>
          </a:xfrm>
          <a:prstGeom prst="rect">
            <a:avLst/>
          </a:prstGeom>
          <a:solidFill>
            <a:srgbClr val="3C78D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</a:rPr>
              <a:t>&lt;JSP&gt;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chemeClr val="lt1"/>
                </a:solidFill>
              </a:rPr>
              <a:t>delete.jsp</a:t>
            </a:r>
            <a:endParaRPr sz="1800" dirty="0">
              <a:solidFill>
                <a:schemeClr val="lt1"/>
              </a:solidFill>
            </a:endParaRPr>
          </a:p>
        </p:txBody>
      </p:sp>
      <p:sp>
        <p:nvSpPr>
          <p:cNvPr id="197" name="Google Shape;197;gd1edc10b5a_2_0"/>
          <p:cNvSpPr/>
          <p:nvPr/>
        </p:nvSpPr>
        <p:spPr>
          <a:xfrm>
            <a:off x="6838823" y="2550159"/>
            <a:ext cx="3381502" cy="777000"/>
          </a:xfrm>
          <a:prstGeom prst="rect">
            <a:avLst/>
          </a:prstGeom>
          <a:solidFill>
            <a:srgbClr val="3C78D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2000" dirty="0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dirty="0">
                <a:solidFill>
                  <a:schemeClr val="lt1"/>
                </a:solidFill>
              </a:rPr>
              <a:t>&lt;Service&gt;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dirty="0" err="1">
                <a:solidFill>
                  <a:schemeClr val="lt1"/>
                </a:solidFill>
              </a:rPr>
              <a:t>BookBoardDeleteService</a:t>
            </a:r>
            <a:endParaRPr sz="2000" dirty="0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dirty="0">
                <a:solidFill>
                  <a:schemeClr val="lt1"/>
                </a:solidFill>
              </a:rPr>
              <a:t> </a:t>
            </a:r>
            <a:endParaRPr sz="2000" dirty="0"/>
          </a:p>
        </p:txBody>
      </p:sp>
      <p:sp>
        <p:nvSpPr>
          <p:cNvPr id="23" name="Google Shape;195;gd1edc10b5a_2_0">
            <a:extLst>
              <a:ext uri="{FF2B5EF4-FFF2-40B4-BE49-F238E27FC236}">
                <a16:creationId xmlns:a16="http://schemas.microsoft.com/office/drawing/2014/main" id="{19949CD3-0E44-4B35-B5E3-3604B4A9D3B7}"/>
              </a:ext>
            </a:extLst>
          </p:cNvPr>
          <p:cNvSpPr/>
          <p:nvPr/>
        </p:nvSpPr>
        <p:spPr>
          <a:xfrm>
            <a:off x="2876450" y="5170892"/>
            <a:ext cx="2665200" cy="752700"/>
          </a:xfrm>
          <a:prstGeom prst="rect">
            <a:avLst/>
          </a:prstGeom>
          <a:solidFill>
            <a:srgbClr val="3C78D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lt1"/>
                </a:solidFill>
              </a:rPr>
              <a:t>&lt;VO&gt;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>
                <a:solidFill>
                  <a:schemeClr val="lt1"/>
                </a:solidFill>
              </a:rPr>
              <a:t>BookBoardVO</a:t>
            </a:r>
            <a:endParaRPr sz="2000" dirty="0">
              <a:solidFill>
                <a:schemeClr val="lt1"/>
              </a:solidFill>
            </a:endParaRPr>
          </a:p>
        </p:txBody>
      </p:sp>
      <p:sp>
        <p:nvSpPr>
          <p:cNvPr id="24" name="Google Shape;195;gd1edc10b5a_2_0">
            <a:extLst>
              <a:ext uri="{FF2B5EF4-FFF2-40B4-BE49-F238E27FC236}">
                <a16:creationId xmlns:a16="http://schemas.microsoft.com/office/drawing/2014/main" id="{B11FF9BE-C172-4019-841E-66F82B339081}"/>
              </a:ext>
            </a:extLst>
          </p:cNvPr>
          <p:cNvSpPr/>
          <p:nvPr/>
        </p:nvSpPr>
        <p:spPr>
          <a:xfrm>
            <a:off x="6838823" y="5184709"/>
            <a:ext cx="2665200" cy="752700"/>
          </a:xfrm>
          <a:prstGeom prst="rect">
            <a:avLst/>
          </a:prstGeom>
          <a:solidFill>
            <a:srgbClr val="3C78D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lt1"/>
                </a:solidFill>
              </a:rPr>
              <a:t>&lt;DAO&gt;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>
                <a:solidFill>
                  <a:schemeClr val="lt1"/>
                </a:solidFill>
              </a:rPr>
              <a:t>BookBoardDAO</a:t>
            </a:r>
            <a:endParaRPr sz="2000" dirty="0">
              <a:solidFill>
                <a:schemeClr val="lt1"/>
              </a:solidFill>
            </a:endParaRPr>
          </a:p>
        </p:txBody>
      </p:sp>
      <p:sp>
        <p:nvSpPr>
          <p:cNvPr id="9" name="순서도: 자기 디스크 8">
            <a:extLst>
              <a:ext uri="{FF2B5EF4-FFF2-40B4-BE49-F238E27FC236}">
                <a16:creationId xmlns:a16="http://schemas.microsoft.com/office/drawing/2014/main" id="{0E542C9D-A9F0-4AB4-BD04-EFBF8D0D1BB0}"/>
              </a:ext>
            </a:extLst>
          </p:cNvPr>
          <p:cNvSpPr/>
          <p:nvPr/>
        </p:nvSpPr>
        <p:spPr>
          <a:xfrm>
            <a:off x="10515600" y="4781724"/>
            <a:ext cx="1466850" cy="1609725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/>
              <a:t>DBMS</a:t>
            </a:r>
          </a:p>
          <a:p>
            <a:pPr algn="ctr"/>
            <a:r>
              <a:rPr lang="en-US" altLang="ko-KR" sz="2400"/>
              <a:t>Oracle</a:t>
            </a:r>
            <a:endParaRPr lang="ko-KR" altLang="en-US" sz="2400" dirty="0"/>
          </a:p>
        </p:txBody>
      </p:sp>
      <p:cxnSp>
        <p:nvCxnSpPr>
          <p:cNvPr id="27" name="Google Shape;163;p6">
            <a:extLst>
              <a:ext uri="{FF2B5EF4-FFF2-40B4-BE49-F238E27FC236}">
                <a16:creationId xmlns:a16="http://schemas.microsoft.com/office/drawing/2014/main" id="{7D87E605-E9A0-428B-BF73-264F4560063A}"/>
              </a:ext>
            </a:extLst>
          </p:cNvPr>
          <p:cNvCxnSpPr>
            <a:cxnSpLocks/>
          </p:cNvCxnSpPr>
          <p:nvPr/>
        </p:nvCxnSpPr>
        <p:spPr>
          <a:xfrm>
            <a:off x="1785497" y="2753004"/>
            <a:ext cx="1090953" cy="0"/>
          </a:xfrm>
          <a:prstGeom prst="straightConnector1">
            <a:avLst/>
          </a:prstGeom>
          <a:noFill/>
          <a:ln w="19050" cap="flat" cmpd="sng">
            <a:solidFill>
              <a:srgbClr val="00B0F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9" name="Google Shape;163;p6">
            <a:extLst>
              <a:ext uri="{FF2B5EF4-FFF2-40B4-BE49-F238E27FC236}">
                <a16:creationId xmlns:a16="http://schemas.microsoft.com/office/drawing/2014/main" id="{3BDB0E40-FE5C-4A85-B29D-D48A8BED3540}"/>
              </a:ext>
            </a:extLst>
          </p:cNvPr>
          <p:cNvCxnSpPr>
            <a:cxnSpLocks/>
          </p:cNvCxnSpPr>
          <p:nvPr/>
        </p:nvCxnSpPr>
        <p:spPr>
          <a:xfrm flipH="1">
            <a:off x="1785497" y="3133400"/>
            <a:ext cx="1073929" cy="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2" name="Google Shape;163;p6">
            <a:extLst>
              <a:ext uri="{FF2B5EF4-FFF2-40B4-BE49-F238E27FC236}">
                <a16:creationId xmlns:a16="http://schemas.microsoft.com/office/drawing/2014/main" id="{1276694E-C94D-455C-9BEA-BE615F406A76}"/>
              </a:ext>
            </a:extLst>
          </p:cNvPr>
          <p:cNvCxnSpPr>
            <a:cxnSpLocks/>
          </p:cNvCxnSpPr>
          <p:nvPr/>
        </p:nvCxnSpPr>
        <p:spPr>
          <a:xfrm>
            <a:off x="5551048" y="2772333"/>
            <a:ext cx="1278377" cy="0"/>
          </a:xfrm>
          <a:prstGeom prst="straightConnector1">
            <a:avLst/>
          </a:prstGeom>
          <a:noFill/>
          <a:ln w="19050" cap="flat" cmpd="sng">
            <a:solidFill>
              <a:srgbClr val="00B0F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768CEBB0-AFFE-4E43-955B-F4A40D4AD01F}"/>
              </a:ext>
            </a:extLst>
          </p:cNvPr>
          <p:cNvSpPr/>
          <p:nvPr/>
        </p:nvSpPr>
        <p:spPr>
          <a:xfrm>
            <a:off x="1952524" y="2192667"/>
            <a:ext cx="868802" cy="330721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1.</a:t>
            </a:r>
            <a:r>
              <a:rPr lang="ko-KR" altLang="en-US" dirty="0">
                <a:solidFill>
                  <a:schemeClr val="tx1"/>
                </a:solidFill>
              </a:rPr>
              <a:t>요청</a:t>
            </a: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6C3778D4-D693-4614-B284-A4ECF740E6F4}"/>
              </a:ext>
            </a:extLst>
          </p:cNvPr>
          <p:cNvSpPr/>
          <p:nvPr/>
        </p:nvSpPr>
        <p:spPr>
          <a:xfrm>
            <a:off x="1829451" y="3307371"/>
            <a:ext cx="868802" cy="330721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8.</a:t>
            </a:r>
            <a:r>
              <a:rPr lang="ko-KR" altLang="en-US" dirty="0">
                <a:solidFill>
                  <a:schemeClr val="tx1"/>
                </a:solidFill>
              </a:rPr>
              <a:t>응답</a:t>
            </a:r>
          </a:p>
        </p:txBody>
      </p:sp>
      <p:cxnSp>
        <p:nvCxnSpPr>
          <p:cNvPr id="22" name="Google Shape;163;p6">
            <a:extLst>
              <a:ext uri="{FF2B5EF4-FFF2-40B4-BE49-F238E27FC236}">
                <a16:creationId xmlns:a16="http://schemas.microsoft.com/office/drawing/2014/main" id="{99E88CAA-D3D2-4350-BCAB-BB9758AEFB81}"/>
              </a:ext>
            </a:extLst>
          </p:cNvPr>
          <p:cNvCxnSpPr>
            <a:cxnSpLocks/>
          </p:cNvCxnSpPr>
          <p:nvPr/>
        </p:nvCxnSpPr>
        <p:spPr>
          <a:xfrm>
            <a:off x="8483659" y="3342509"/>
            <a:ext cx="0" cy="1876925"/>
          </a:xfrm>
          <a:prstGeom prst="straightConnector1">
            <a:avLst/>
          </a:prstGeom>
          <a:noFill/>
          <a:ln w="19050" cap="flat" cmpd="sng">
            <a:solidFill>
              <a:srgbClr val="00B0F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8DEB83BB-43CD-4BA1-8841-ECA8A03CB065}"/>
              </a:ext>
            </a:extLst>
          </p:cNvPr>
          <p:cNvSpPr/>
          <p:nvPr/>
        </p:nvSpPr>
        <p:spPr>
          <a:xfrm>
            <a:off x="8529574" y="3540683"/>
            <a:ext cx="868802" cy="330721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3.</a:t>
            </a:r>
            <a:r>
              <a:rPr lang="ko-KR" altLang="en-US" dirty="0">
                <a:solidFill>
                  <a:schemeClr val="tx1"/>
                </a:solidFill>
              </a:rPr>
              <a:t>호출</a:t>
            </a: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A73DB3B2-9872-47DB-AF4B-652C46DFE01E}"/>
              </a:ext>
            </a:extLst>
          </p:cNvPr>
          <p:cNvSpPr/>
          <p:nvPr/>
        </p:nvSpPr>
        <p:spPr>
          <a:xfrm>
            <a:off x="5408951" y="2051034"/>
            <a:ext cx="868802" cy="330721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2.</a:t>
            </a:r>
            <a:r>
              <a:rPr lang="ko-KR" altLang="en-US" dirty="0">
                <a:solidFill>
                  <a:schemeClr val="tx1"/>
                </a:solidFill>
              </a:rPr>
              <a:t>호출</a:t>
            </a: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0D9116B4-D3CE-429B-9D40-9C09DCD2DD18}"/>
              </a:ext>
            </a:extLst>
          </p:cNvPr>
          <p:cNvSpPr/>
          <p:nvPr/>
        </p:nvSpPr>
        <p:spPr>
          <a:xfrm>
            <a:off x="9069621" y="4781724"/>
            <a:ext cx="868802" cy="330721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4.sql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33" name="Google Shape;163;p6">
            <a:extLst>
              <a:ext uri="{FF2B5EF4-FFF2-40B4-BE49-F238E27FC236}">
                <a16:creationId xmlns:a16="http://schemas.microsoft.com/office/drawing/2014/main" id="{2185BFDA-B3CF-4065-A9E2-7F1B18D4D9D1}"/>
              </a:ext>
            </a:extLst>
          </p:cNvPr>
          <p:cNvCxnSpPr>
            <a:cxnSpLocks/>
            <a:stCxn id="24" idx="3"/>
            <a:endCxn id="9" idx="2"/>
          </p:cNvCxnSpPr>
          <p:nvPr/>
        </p:nvCxnSpPr>
        <p:spPr>
          <a:xfrm>
            <a:off x="9504023" y="5561059"/>
            <a:ext cx="1011577" cy="25528"/>
          </a:xfrm>
          <a:prstGeom prst="straightConnector1">
            <a:avLst/>
          </a:prstGeom>
          <a:noFill/>
          <a:ln w="19050" cap="flat" cmpd="sng">
            <a:solidFill>
              <a:srgbClr val="F40CC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5F36F499-072E-4010-BBCE-5C85FE9A0DCA}"/>
              </a:ext>
            </a:extLst>
          </p:cNvPr>
          <p:cNvSpPr/>
          <p:nvPr/>
        </p:nvSpPr>
        <p:spPr>
          <a:xfrm>
            <a:off x="8335183" y="6060728"/>
            <a:ext cx="925852" cy="330721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5.</a:t>
            </a:r>
            <a:r>
              <a:rPr lang="ko-KR" altLang="en-US" dirty="0">
                <a:solidFill>
                  <a:schemeClr val="tx1"/>
                </a:solidFill>
              </a:rPr>
              <a:t>결과</a:t>
            </a:r>
          </a:p>
        </p:txBody>
      </p:sp>
      <p:cxnSp>
        <p:nvCxnSpPr>
          <p:cNvPr id="37" name="Google Shape;163;p6">
            <a:extLst>
              <a:ext uri="{FF2B5EF4-FFF2-40B4-BE49-F238E27FC236}">
                <a16:creationId xmlns:a16="http://schemas.microsoft.com/office/drawing/2014/main" id="{4718195D-B199-4070-8BFC-5E8CAAF4279A}"/>
              </a:ext>
            </a:extLst>
          </p:cNvPr>
          <p:cNvCxnSpPr>
            <a:cxnSpLocks/>
          </p:cNvCxnSpPr>
          <p:nvPr/>
        </p:nvCxnSpPr>
        <p:spPr>
          <a:xfrm flipH="1">
            <a:off x="5537246" y="5579344"/>
            <a:ext cx="1313279" cy="0"/>
          </a:xfrm>
          <a:prstGeom prst="straightConnector1">
            <a:avLst/>
          </a:prstGeom>
          <a:noFill/>
          <a:ln w="19050" cap="flat" cmpd="sng">
            <a:solidFill>
              <a:srgbClr val="F40CC2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5ACCD368-1563-49C0-BDD1-3199547277D2}"/>
              </a:ext>
            </a:extLst>
          </p:cNvPr>
          <p:cNvSpPr/>
          <p:nvPr/>
        </p:nvSpPr>
        <p:spPr>
          <a:xfrm>
            <a:off x="5617555" y="4989246"/>
            <a:ext cx="1148600" cy="434976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6.</a:t>
            </a:r>
            <a:r>
              <a:rPr lang="ko-KR" altLang="en-US" dirty="0">
                <a:solidFill>
                  <a:schemeClr val="tx1"/>
                </a:solidFill>
              </a:rPr>
              <a:t>생성</a:t>
            </a:r>
            <a:r>
              <a:rPr lang="en-US" altLang="ko-KR" dirty="0">
                <a:solidFill>
                  <a:schemeClr val="tx1"/>
                </a:solidFill>
              </a:rPr>
              <a:t>/</a:t>
            </a:r>
            <a:r>
              <a:rPr lang="ko-KR" altLang="en-US" dirty="0">
                <a:solidFill>
                  <a:schemeClr val="tx1"/>
                </a:solidFill>
              </a:rPr>
              <a:t>참조</a:t>
            </a:r>
          </a:p>
        </p:txBody>
      </p:sp>
      <p:cxnSp>
        <p:nvCxnSpPr>
          <p:cNvPr id="42" name="Google Shape;163;p6">
            <a:extLst>
              <a:ext uri="{FF2B5EF4-FFF2-40B4-BE49-F238E27FC236}">
                <a16:creationId xmlns:a16="http://schemas.microsoft.com/office/drawing/2014/main" id="{AAC735AA-09B1-4898-AD36-911EF7F1CF68}"/>
              </a:ext>
            </a:extLst>
          </p:cNvPr>
          <p:cNvCxnSpPr>
            <a:cxnSpLocks/>
          </p:cNvCxnSpPr>
          <p:nvPr/>
        </p:nvCxnSpPr>
        <p:spPr>
          <a:xfrm>
            <a:off x="8025808" y="3337700"/>
            <a:ext cx="0" cy="185755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7B698339-5B60-4B5C-B8F1-A60F5457244E}"/>
              </a:ext>
            </a:extLst>
          </p:cNvPr>
          <p:cNvSpPr/>
          <p:nvPr/>
        </p:nvSpPr>
        <p:spPr>
          <a:xfrm>
            <a:off x="7038441" y="3898120"/>
            <a:ext cx="868802" cy="330721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7.</a:t>
            </a:r>
            <a:r>
              <a:rPr lang="ko-KR" altLang="en-US" dirty="0">
                <a:solidFill>
                  <a:schemeClr val="tx1"/>
                </a:solidFill>
              </a:rPr>
              <a:t>결과</a:t>
            </a:r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720BDE7A-C15B-47D2-AD26-D56A78E9A708}"/>
              </a:ext>
            </a:extLst>
          </p:cNvPr>
          <p:cNvSpPr/>
          <p:nvPr/>
        </p:nvSpPr>
        <p:spPr>
          <a:xfrm>
            <a:off x="4748753" y="3367072"/>
            <a:ext cx="868802" cy="330721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8.</a:t>
            </a:r>
            <a:r>
              <a:rPr lang="ko-KR" altLang="en-US" dirty="0">
                <a:solidFill>
                  <a:schemeClr val="tx1"/>
                </a:solidFill>
              </a:rPr>
              <a:t>결과</a:t>
            </a:r>
          </a:p>
        </p:txBody>
      </p:sp>
      <p:cxnSp>
        <p:nvCxnSpPr>
          <p:cNvPr id="48" name="Google Shape;163;p6">
            <a:extLst>
              <a:ext uri="{FF2B5EF4-FFF2-40B4-BE49-F238E27FC236}">
                <a16:creationId xmlns:a16="http://schemas.microsoft.com/office/drawing/2014/main" id="{8CDF0FD4-5FB0-4F7C-8FE3-6F73A9B82E8A}"/>
              </a:ext>
            </a:extLst>
          </p:cNvPr>
          <p:cNvCxnSpPr>
            <a:cxnSpLocks/>
          </p:cNvCxnSpPr>
          <p:nvPr/>
        </p:nvCxnSpPr>
        <p:spPr>
          <a:xfrm flipH="1">
            <a:off x="5562655" y="3133400"/>
            <a:ext cx="1264720" cy="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2FAE780D-DDF4-474E-90F3-31EB134864C9}"/>
              </a:ext>
            </a:extLst>
          </p:cNvPr>
          <p:cNvSpPr/>
          <p:nvPr/>
        </p:nvSpPr>
        <p:spPr>
          <a:xfrm>
            <a:off x="147198" y="2246361"/>
            <a:ext cx="1638299" cy="12668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/>
              <a:t>Web</a:t>
            </a:r>
          </a:p>
          <a:p>
            <a:pPr algn="ctr"/>
            <a:r>
              <a:rPr lang="en-US" altLang="ko-KR" sz="2400" dirty="0"/>
              <a:t>Browser</a:t>
            </a:r>
            <a:endParaRPr lang="ko-KR" altLang="en-US" sz="24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AA0C450-BCBA-4209-84A0-F8DB01A92441}"/>
              </a:ext>
            </a:extLst>
          </p:cNvPr>
          <p:cNvSpPr txBox="1"/>
          <p:nvPr/>
        </p:nvSpPr>
        <p:spPr>
          <a:xfrm>
            <a:off x="6277219" y="2139840"/>
            <a:ext cx="23726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/>
              <a:t>bookNo</a:t>
            </a:r>
            <a:endParaRPr lang="en-US" altLang="ko-KR" sz="12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3C5EC1D-3A93-4913-92C4-7F936AE8669D}"/>
              </a:ext>
            </a:extLst>
          </p:cNvPr>
          <p:cNvSpPr txBox="1"/>
          <p:nvPr/>
        </p:nvSpPr>
        <p:spPr>
          <a:xfrm>
            <a:off x="8500277" y="3978934"/>
            <a:ext cx="23726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/>
              <a:t>bookNo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272962625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d1edc10b5a_2_0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9" name="Google Shape;189;gd1edc10b5a_2_0"/>
          <p:cNvCxnSpPr/>
          <p:nvPr/>
        </p:nvCxnSpPr>
        <p:spPr>
          <a:xfrm>
            <a:off x="139700" y="491296"/>
            <a:ext cx="19938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90" name="Google Shape;190;gd1edc10b5a_2_0"/>
          <p:cNvSpPr txBox="1"/>
          <p:nvPr/>
        </p:nvSpPr>
        <p:spPr>
          <a:xfrm>
            <a:off x="101599" y="158119"/>
            <a:ext cx="1831975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Team1 </a:t>
            </a:r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파워포인트</a:t>
            </a:r>
            <a:endParaRPr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91" name="Google Shape;191;gd1edc10b5a_2_0"/>
          <p:cNvSpPr txBox="1"/>
          <p:nvPr/>
        </p:nvSpPr>
        <p:spPr>
          <a:xfrm>
            <a:off x="1608523" y="652394"/>
            <a:ext cx="6270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endParaRPr sz="3200" b="1" dirty="0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gd1edc10b5a_2_0"/>
          <p:cNvSpPr txBox="1"/>
          <p:nvPr/>
        </p:nvSpPr>
        <p:spPr>
          <a:xfrm>
            <a:off x="2263852" y="645071"/>
            <a:ext cx="16257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accent4"/>
                </a:solidFill>
              </a:rPr>
              <a:t>DFD</a:t>
            </a:r>
            <a:endParaRPr/>
          </a:p>
        </p:txBody>
      </p:sp>
      <p:sp>
        <p:nvSpPr>
          <p:cNvPr id="194" name="Google Shape;194;gd1edc10b5a_2_0"/>
          <p:cNvSpPr txBox="1"/>
          <p:nvPr/>
        </p:nvSpPr>
        <p:spPr>
          <a:xfrm>
            <a:off x="2289252" y="1180991"/>
            <a:ext cx="35541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dirty="0">
                <a:solidFill>
                  <a:schemeClr val="accent4"/>
                </a:solidFill>
              </a:rPr>
              <a:t>2-1. </a:t>
            </a:r>
            <a:r>
              <a:rPr lang="ko-KR" altLang="en-US" sz="1500" b="1" dirty="0">
                <a:solidFill>
                  <a:schemeClr val="accent4"/>
                </a:solidFill>
              </a:rPr>
              <a:t>장바구니 </a:t>
            </a:r>
            <a:r>
              <a:rPr lang="en-US" altLang="ko-KR" sz="1500" b="1" dirty="0" err="1">
                <a:solidFill>
                  <a:schemeClr val="accent4"/>
                </a:solidFill>
              </a:rPr>
              <a:t>cartList</a:t>
            </a:r>
            <a:endParaRPr sz="1500" b="1" dirty="0"/>
          </a:p>
        </p:txBody>
      </p:sp>
      <p:sp>
        <p:nvSpPr>
          <p:cNvPr id="195" name="Google Shape;195;gd1edc10b5a_2_0"/>
          <p:cNvSpPr/>
          <p:nvPr/>
        </p:nvSpPr>
        <p:spPr>
          <a:xfrm>
            <a:off x="2876450" y="2560642"/>
            <a:ext cx="2665200" cy="752700"/>
          </a:xfrm>
          <a:prstGeom prst="rect">
            <a:avLst/>
          </a:prstGeom>
          <a:solidFill>
            <a:srgbClr val="3C78D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</a:rPr>
              <a:t>&lt;JSP&gt;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chemeClr val="lt1"/>
                </a:solidFill>
              </a:rPr>
              <a:t>cartList.jsp</a:t>
            </a:r>
            <a:endParaRPr sz="1800" dirty="0">
              <a:solidFill>
                <a:schemeClr val="lt1"/>
              </a:solidFill>
            </a:endParaRPr>
          </a:p>
        </p:txBody>
      </p:sp>
      <p:sp>
        <p:nvSpPr>
          <p:cNvPr id="197" name="Google Shape;197;gd1edc10b5a_2_0"/>
          <p:cNvSpPr/>
          <p:nvPr/>
        </p:nvSpPr>
        <p:spPr>
          <a:xfrm>
            <a:off x="6838823" y="2550159"/>
            <a:ext cx="3381502" cy="777000"/>
          </a:xfrm>
          <a:prstGeom prst="rect">
            <a:avLst/>
          </a:prstGeom>
          <a:solidFill>
            <a:srgbClr val="3C78D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2000" dirty="0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dirty="0">
                <a:solidFill>
                  <a:schemeClr val="lt1"/>
                </a:solidFill>
              </a:rPr>
              <a:t>&lt;Service&gt;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dirty="0" err="1">
                <a:solidFill>
                  <a:schemeClr val="lt1"/>
                </a:solidFill>
              </a:rPr>
              <a:t>BookCartListService</a:t>
            </a:r>
            <a:endParaRPr sz="2000" dirty="0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dirty="0">
                <a:solidFill>
                  <a:schemeClr val="lt1"/>
                </a:solidFill>
              </a:rPr>
              <a:t> </a:t>
            </a:r>
            <a:endParaRPr sz="2000" dirty="0"/>
          </a:p>
        </p:txBody>
      </p:sp>
      <p:sp>
        <p:nvSpPr>
          <p:cNvPr id="23" name="Google Shape;195;gd1edc10b5a_2_0">
            <a:extLst>
              <a:ext uri="{FF2B5EF4-FFF2-40B4-BE49-F238E27FC236}">
                <a16:creationId xmlns:a16="http://schemas.microsoft.com/office/drawing/2014/main" id="{19949CD3-0E44-4B35-B5E3-3604B4A9D3B7}"/>
              </a:ext>
            </a:extLst>
          </p:cNvPr>
          <p:cNvSpPr/>
          <p:nvPr/>
        </p:nvSpPr>
        <p:spPr>
          <a:xfrm>
            <a:off x="2876450" y="5170892"/>
            <a:ext cx="2665200" cy="752700"/>
          </a:xfrm>
          <a:prstGeom prst="rect">
            <a:avLst/>
          </a:prstGeom>
          <a:solidFill>
            <a:srgbClr val="3C78D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lt1"/>
                </a:solidFill>
              </a:rPr>
              <a:t>&lt;VO&gt;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>
                <a:solidFill>
                  <a:schemeClr val="lt1"/>
                </a:solidFill>
              </a:rPr>
              <a:t>BookCartVO</a:t>
            </a:r>
            <a:endParaRPr sz="2000" dirty="0">
              <a:solidFill>
                <a:schemeClr val="lt1"/>
              </a:solidFill>
            </a:endParaRPr>
          </a:p>
        </p:txBody>
      </p:sp>
      <p:sp>
        <p:nvSpPr>
          <p:cNvPr id="24" name="Google Shape;195;gd1edc10b5a_2_0">
            <a:extLst>
              <a:ext uri="{FF2B5EF4-FFF2-40B4-BE49-F238E27FC236}">
                <a16:creationId xmlns:a16="http://schemas.microsoft.com/office/drawing/2014/main" id="{B11FF9BE-C172-4019-841E-66F82B339081}"/>
              </a:ext>
            </a:extLst>
          </p:cNvPr>
          <p:cNvSpPr/>
          <p:nvPr/>
        </p:nvSpPr>
        <p:spPr>
          <a:xfrm>
            <a:off x="6838823" y="5184709"/>
            <a:ext cx="2665200" cy="752700"/>
          </a:xfrm>
          <a:prstGeom prst="rect">
            <a:avLst/>
          </a:prstGeom>
          <a:solidFill>
            <a:srgbClr val="3C78D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lt1"/>
                </a:solidFill>
              </a:rPr>
              <a:t>&lt;DAO&gt;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>
                <a:solidFill>
                  <a:schemeClr val="lt1"/>
                </a:solidFill>
              </a:rPr>
              <a:t>Book</a:t>
            </a:r>
            <a:r>
              <a:rPr lang="en-US" altLang="ko-KR" sz="2000" dirty="0" err="1">
                <a:solidFill>
                  <a:schemeClr val="lt1"/>
                </a:solidFill>
              </a:rPr>
              <a:t>Cart</a:t>
            </a:r>
            <a:r>
              <a:rPr lang="en-US" sz="2000" dirty="0" err="1">
                <a:solidFill>
                  <a:schemeClr val="lt1"/>
                </a:solidFill>
              </a:rPr>
              <a:t>DAO</a:t>
            </a:r>
            <a:endParaRPr sz="2000" dirty="0">
              <a:solidFill>
                <a:schemeClr val="lt1"/>
              </a:solidFill>
            </a:endParaRPr>
          </a:p>
        </p:txBody>
      </p:sp>
      <p:sp>
        <p:nvSpPr>
          <p:cNvPr id="9" name="순서도: 자기 디스크 8">
            <a:extLst>
              <a:ext uri="{FF2B5EF4-FFF2-40B4-BE49-F238E27FC236}">
                <a16:creationId xmlns:a16="http://schemas.microsoft.com/office/drawing/2014/main" id="{0E542C9D-A9F0-4AB4-BD04-EFBF8D0D1BB0}"/>
              </a:ext>
            </a:extLst>
          </p:cNvPr>
          <p:cNvSpPr/>
          <p:nvPr/>
        </p:nvSpPr>
        <p:spPr>
          <a:xfrm>
            <a:off x="10515600" y="4781724"/>
            <a:ext cx="1466850" cy="1609725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/>
              <a:t>DBMS</a:t>
            </a:r>
          </a:p>
          <a:p>
            <a:pPr algn="ctr"/>
            <a:r>
              <a:rPr lang="en-US" altLang="ko-KR" sz="2400"/>
              <a:t>Oracle</a:t>
            </a:r>
            <a:endParaRPr lang="ko-KR" altLang="en-US" sz="2400" dirty="0"/>
          </a:p>
        </p:txBody>
      </p:sp>
      <p:cxnSp>
        <p:nvCxnSpPr>
          <p:cNvPr id="27" name="Google Shape;163;p6">
            <a:extLst>
              <a:ext uri="{FF2B5EF4-FFF2-40B4-BE49-F238E27FC236}">
                <a16:creationId xmlns:a16="http://schemas.microsoft.com/office/drawing/2014/main" id="{7D87E605-E9A0-428B-BF73-264F4560063A}"/>
              </a:ext>
            </a:extLst>
          </p:cNvPr>
          <p:cNvCxnSpPr>
            <a:cxnSpLocks/>
          </p:cNvCxnSpPr>
          <p:nvPr/>
        </p:nvCxnSpPr>
        <p:spPr>
          <a:xfrm>
            <a:off x="1785497" y="2753004"/>
            <a:ext cx="1090953" cy="0"/>
          </a:xfrm>
          <a:prstGeom prst="straightConnector1">
            <a:avLst/>
          </a:prstGeom>
          <a:noFill/>
          <a:ln w="19050" cap="flat" cmpd="sng">
            <a:solidFill>
              <a:srgbClr val="00B0F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9" name="Google Shape;163;p6">
            <a:extLst>
              <a:ext uri="{FF2B5EF4-FFF2-40B4-BE49-F238E27FC236}">
                <a16:creationId xmlns:a16="http://schemas.microsoft.com/office/drawing/2014/main" id="{3BDB0E40-FE5C-4A85-B29D-D48A8BED3540}"/>
              </a:ext>
            </a:extLst>
          </p:cNvPr>
          <p:cNvCxnSpPr>
            <a:cxnSpLocks/>
          </p:cNvCxnSpPr>
          <p:nvPr/>
        </p:nvCxnSpPr>
        <p:spPr>
          <a:xfrm flipH="1">
            <a:off x="1785497" y="3133400"/>
            <a:ext cx="1073929" cy="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2" name="Google Shape;163;p6">
            <a:extLst>
              <a:ext uri="{FF2B5EF4-FFF2-40B4-BE49-F238E27FC236}">
                <a16:creationId xmlns:a16="http://schemas.microsoft.com/office/drawing/2014/main" id="{1276694E-C94D-455C-9BEA-BE615F406A76}"/>
              </a:ext>
            </a:extLst>
          </p:cNvPr>
          <p:cNvCxnSpPr>
            <a:cxnSpLocks/>
          </p:cNvCxnSpPr>
          <p:nvPr/>
        </p:nvCxnSpPr>
        <p:spPr>
          <a:xfrm>
            <a:off x="5551048" y="2772333"/>
            <a:ext cx="1278377" cy="0"/>
          </a:xfrm>
          <a:prstGeom prst="straightConnector1">
            <a:avLst/>
          </a:prstGeom>
          <a:noFill/>
          <a:ln w="19050" cap="flat" cmpd="sng">
            <a:solidFill>
              <a:srgbClr val="00B0F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768CEBB0-AFFE-4E43-955B-F4A40D4AD01F}"/>
              </a:ext>
            </a:extLst>
          </p:cNvPr>
          <p:cNvSpPr/>
          <p:nvPr/>
        </p:nvSpPr>
        <p:spPr>
          <a:xfrm>
            <a:off x="1952524" y="2192667"/>
            <a:ext cx="868802" cy="330721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1.</a:t>
            </a:r>
            <a:r>
              <a:rPr lang="ko-KR" altLang="en-US" dirty="0">
                <a:solidFill>
                  <a:schemeClr val="tx1"/>
                </a:solidFill>
              </a:rPr>
              <a:t>요청</a:t>
            </a: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6C3778D4-D693-4614-B284-A4ECF740E6F4}"/>
              </a:ext>
            </a:extLst>
          </p:cNvPr>
          <p:cNvSpPr/>
          <p:nvPr/>
        </p:nvSpPr>
        <p:spPr>
          <a:xfrm>
            <a:off x="1829451" y="3307371"/>
            <a:ext cx="868802" cy="330721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8.</a:t>
            </a:r>
            <a:r>
              <a:rPr lang="ko-KR" altLang="en-US" dirty="0">
                <a:solidFill>
                  <a:schemeClr val="tx1"/>
                </a:solidFill>
              </a:rPr>
              <a:t>응답</a:t>
            </a:r>
          </a:p>
        </p:txBody>
      </p:sp>
      <p:cxnSp>
        <p:nvCxnSpPr>
          <p:cNvPr id="22" name="Google Shape;163;p6">
            <a:extLst>
              <a:ext uri="{FF2B5EF4-FFF2-40B4-BE49-F238E27FC236}">
                <a16:creationId xmlns:a16="http://schemas.microsoft.com/office/drawing/2014/main" id="{99E88CAA-D3D2-4350-BCAB-BB9758AEFB81}"/>
              </a:ext>
            </a:extLst>
          </p:cNvPr>
          <p:cNvCxnSpPr>
            <a:cxnSpLocks/>
          </p:cNvCxnSpPr>
          <p:nvPr/>
        </p:nvCxnSpPr>
        <p:spPr>
          <a:xfrm>
            <a:off x="8483659" y="3342509"/>
            <a:ext cx="0" cy="1876925"/>
          </a:xfrm>
          <a:prstGeom prst="straightConnector1">
            <a:avLst/>
          </a:prstGeom>
          <a:noFill/>
          <a:ln w="19050" cap="flat" cmpd="sng">
            <a:solidFill>
              <a:srgbClr val="00B0F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8DEB83BB-43CD-4BA1-8841-ECA8A03CB065}"/>
              </a:ext>
            </a:extLst>
          </p:cNvPr>
          <p:cNvSpPr/>
          <p:nvPr/>
        </p:nvSpPr>
        <p:spPr>
          <a:xfrm>
            <a:off x="8558497" y="3752850"/>
            <a:ext cx="868802" cy="330721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3.</a:t>
            </a:r>
            <a:r>
              <a:rPr lang="ko-KR" altLang="en-US" dirty="0">
                <a:solidFill>
                  <a:schemeClr val="tx1"/>
                </a:solidFill>
              </a:rPr>
              <a:t>호출</a:t>
            </a: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A73DB3B2-9872-47DB-AF4B-652C46DFE01E}"/>
              </a:ext>
            </a:extLst>
          </p:cNvPr>
          <p:cNvSpPr/>
          <p:nvPr/>
        </p:nvSpPr>
        <p:spPr>
          <a:xfrm>
            <a:off x="5709224" y="2229921"/>
            <a:ext cx="868802" cy="330721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2.</a:t>
            </a:r>
            <a:r>
              <a:rPr lang="ko-KR" altLang="en-US" dirty="0">
                <a:solidFill>
                  <a:schemeClr val="tx1"/>
                </a:solidFill>
              </a:rPr>
              <a:t>호출</a:t>
            </a: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0D9116B4-D3CE-429B-9D40-9C09DCD2DD18}"/>
              </a:ext>
            </a:extLst>
          </p:cNvPr>
          <p:cNvSpPr/>
          <p:nvPr/>
        </p:nvSpPr>
        <p:spPr>
          <a:xfrm>
            <a:off x="9069621" y="4781724"/>
            <a:ext cx="868802" cy="330721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4.sql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33" name="Google Shape;163;p6">
            <a:extLst>
              <a:ext uri="{FF2B5EF4-FFF2-40B4-BE49-F238E27FC236}">
                <a16:creationId xmlns:a16="http://schemas.microsoft.com/office/drawing/2014/main" id="{2185BFDA-B3CF-4065-A9E2-7F1B18D4D9D1}"/>
              </a:ext>
            </a:extLst>
          </p:cNvPr>
          <p:cNvCxnSpPr>
            <a:cxnSpLocks/>
          </p:cNvCxnSpPr>
          <p:nvPr/>
        </p:nvCxnSpPr>
        <p:spPr>
          <a:xfrm flipH="1">
            <a:off x="9504022" y="5586586"/>
            <a:ext cx="1011577" cy="0"/>
          </a:xfrm>
          <a:prstGeom prst="straightConnector1">
            <a:avLst/>
          </a:prstGeom>
          <a:noFill/>
          <a:ln w="19050" cap="flat" cmpd="sng">
            <a:solidFill>
              <a:srgbClr val="F40CC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5F36F499-072E-4010-BBCE-5C85FE9A0DCA}"/>
              </a:ext>
            </a:extLst>
          </p:cNvPr>
          <p:cNvSpPr/>
          <p:nvPr/>
        </p:nvSpPr>
        <p:spPr>
          <a:xfrm>
            <a:off x="9589747" y="5616387"/>
            <a:ext cx="925852" cy="330721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5.</a:t>
            </a:r>
            <a:r>
              <a:rPr lang="ko-KR" altLang="en-US" dirty="0">
                <a:solidFill>
                  <a:schemeClr val="tx1"/>
                </a:solidFill>
              </a:rPr>
              <a:t>결과</a:t>
            </a:r>
          </a:p>
        </p:txBody>
      </p:sp>
      <p:cxnSp>
        <p:nvCxnSpPr>
          <p:cNvPr id="37" name="Google Shape;163;p6">
            <a:extLst>
              <a:ext uri="{FF2B5EF4-FFF2-40B4-BE49-F238E27FC236}">
                <a16:creationId xmlns:a16="http://schemas.microsoft.com/office/drawing/2014/main" id="{4718195D-B199-4070-8BFC-5E8CAAF4279A}"/>
              </a:ext>
            </a:extLst>
          </p:cNvPr>
          <p:cNvCxnSpPr>
            <a:cxnSpLocks/>
          </p:cNvCxnSpPr>
          <p:nvPr/>
        </p:nvCxnSpPr>
        <p:spPr>
          <a:xfrm flipH="1">
            <a:off x="5537246" y="5579344"/>
            <a:ext cx="1313279" cy="0"/>
          </a:xfrm>
          <a:prstGeom prst="straightConnector1">
            <a:avLst/>
          </a:prstGeom>
          <a:noFill/>
          <a:ln w="19050" cap="flat" cmpd="sng">
            <a:solidFill>
              <a:srgbClr val="F40CC2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5ACCD368-1563-49C0-BDD1-3199547277D2}"/>
              </a:ext>
            </a:extLst>
          </p:cNvPr>
          <p:cNvSpPr/>
          <p:nvPr/>
        </p:nvSpPr>
        <p:spPr>
          <a:xfrm>
            <a:off x="5617555" y="4989246"/>
            <a:ext cx="1148600" cy="434976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6.</a:t>
            </a:r>
            <a:r>
              <a:rPr lang="ko-KR" altLang="en-US" dirty="0">
                <a:solidFill>
                  <a:schemeClr val="tx1"/>
                </a:solidFill>
              </a:rPr>
              <a:t>생성</a:t>
            </a:r>
            <a:r>
              <a:rPr lang="en-US" altLang="ko-KR" dirty="0">
                <a:solidFill>
                  <a:schemeClr val="tx1"/>
                </a:solidFill>
              </a:rPr>
              <a:t>/</a:t>
            </a:r>
            <a:r>
              <a:rPr lang="ko-KR" altLang="en-US" dirty="0">
                <a:solidFill>
                  <a:schemeClr val="tx1"/>
                </a:solidFill>
              </a:rPr>
              <a:t>참조</a:t>
            </a:r>
          </a:p>
        </p:txBody>
      </p:sp>
      <p:cxnSp>
        <p:nvCxnSpPr>
          <p:cNvPr id="42" name="Google Shape;163;p6">
            <a:extLst>
              <a:ext uri="{FF2B5EF4-FFF2-40B4-BE49-F238E27FC236}">
                <a16:creationId xmlns:a16="http://schemas.microsoft.com/office/drawing/2014/main" id="{AAC735AA-09B1-4898-AD36-911EF7F1CF68}"/>
              </a:ext>
            </a:extLst>
          </p:cNvPr>
          <p:cNvCxnSpPr>
            <a:cxnSpLocks/>
          </p:cNvCxnSpPr>
          <p:nvPr/>
        </p:nvCxnSpPr>
        <p:spPr>
          <a:xfrm>
            <a:off x="8025808" y="3337700"/>
            <a:ext cx="0" cy="185755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7B698339-5B60-4B5C-B8F1-A60F5457244E}"/>
              </a:ext>
            </a:extLst>
          </p:cNvPr>
          <p:cNvSpPr/>
          <p:nvPr/>
        </p:nvSpPr>
        <p:spPr>
          <a:xfrm>
            <a:off x="7038441" y="3898120"/>
            <a:ext cx="868802" cy="330721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7.</a:t>
            </a:r>
            <a:r>
              <a:rPr lang="ko-KR" altLang="en-US" dirty="0">
                <a:solidFill>
                  <a:schemeClr val="tx1"/>
                </a:solidFill>
              </a:rPr>
              <a:t>결과</a:t>
            </a:r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720BDE7A-C15B-47D2-AD26-D56A78E9A708}"/>
              </a:ext>
            </a:extLst>
          </p:cNvPr>
          <p:cNvSpPr/>
          <p:nvPr/>
        </p:nvSpPr>
        <p:spPr>
          <a:xfrm>
            <a:off x="5763801" y="2926650"/>
            <a:ext cx="868802" cy="330721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8.</a:t>
            </a:r>
            <a:r>
              <a:rPr lang="ko-KR" altLang="en-US" dirty="0">
                <a:solidFill>
                  <a:schemeClr val="tx1"/>
                </a:solidFill>
              </a:rPr>
              <a:t>결과</a:t>
            </a:r>
          </a:p>
        </p:txBody>
      </p:sp>
      <p:cxnSp>
        <p:nvCxnSpPr>
          <p:cNvPr id="48" name="Google Shape;163;p6">
            <a:extLst>
              <a:ext uri="{FF2B5EF4-FFF2-40B4-BE49-F238E27FC236}">
                <a16:creationId xmlns:a16="http://schemas.microsoft.com/office/drawing/2014/main" id="{8CDF0FD4-5FB0-4F7C-8FE3-6F73A9B82E8A}"/>
              </a:ext>
            </a:extLst>
          </p:cNvPr>
          <p:cNvCxnSpPr>
            <a:cxnSpLocks/>
          </p:cNvCxnSpPr>
          <p:nvPr/>
        </p:nvCxnSpPr>
        <p:spPr>
          <a:xfrm flipH="1">
            <a:off x="5562655" y="3133400"/>
            <a:ext cx="1264720" cy="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2FAE780D-DDF4-474E-90F3-31EB134864C9}"/>
              </a:ext>
            </a:extLst>
          </p:cNvPr>
          <p:cNvSpPr/>
          <p:nvPr/>
        </p:nvSpPr>
        <p:spPr>
          <a:xfrm>
            <a:off x="147198" y="2246361"/>
            <a:ext cx="1638299" cy="12668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/>
              <a:t>Web</a:t>
            </a:r>
          </a:p>
          <a:p>
            <a:pPr algn="ctr"/>
            <a:r>
              <a:rPr lang="en-US" altLang="ko-KR" sz="2400" dirty="0"/>
              <a:t>Browser</a:t>
            </a:r>
            <a:endParaRPr lang="ko-KR" altLang="en-US" sz="24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AA0C450-BCBA-4209-84A0-F8DB01A92441}"/>
              </a:ext>
            </a:extLst>
          </p:cNvPr>
          <p:cNvSpPr txBox="1"/>
          <p:nvPr/>
        </p:nvSpPr>
        <p:spPr>
          <a:xfrm>
            <a:off x="4653581" y="3303703"/>
            <a:ext cx="31941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/>
              <a:t>bookNo</a:t>
            </a:r>
            <a:r>
              <a:rPr lang="en-US" altLang="ko-KR" sz="1200" dirty="0"/>
              <a:t>, m.id, </a:t>
            </a:r>
            <a:r>
              <a:rPr lang="en-US" altLang="ko-KR" sz="1200" dirty="0" err="1"/>
              <a:t>cartNo</a:t>
            </a:r>
            <a:r>
              <a:rPr lang="en-US" altLang="ko-KR" sz="1200" dirty="0"/>
              <a:t>, cover, title, </a:t>
            </a:r>
          </a:p>
          <a:p>
            <a:r>
              <a:rPr lang="en-US" altLang="ko-KR" sz="1200" dirty="0"/>
              <a:t>writer, genre, price, quantity, </a:t>
            </a:r>
            <a:r>
              <a:rPr lang="en-US" altLang="ko-KR" sz="1200" dirty="0" err="1"/>
              <a:t>totalPrice</a:t>
            </a:r>
            <a:endParaRPr lang="en-US" altLang="ko-KR" sz="1200" dirty="0"/>
          </a:p>
          <a:p>
            <a:r>
              <a:rPr lang="en-US" altLang="ko-KR" sz="1200" dirty="0"/>
              <a:t>(</a:t>
            </a:r>
            <a:r>
              <a:rPr lang="en-US" altLang="ko-KR" sz="1200" dirty="0" err="1">
                <a:solidFill>
                  <a:schemeClr val="tx1"/>
                </a:solidFill>
              </a:rPr>
              <a:t>BookCartVO</a:t>
            </a:r>
            <a:r>
              <a:rPr lang="en-US" altLang="ko-KR" sz="1200" dirty="0"/>
              <a:t>)</a:t>
            </a:r>
            <a:endParaRPr lang="ko-KR" altLang="en-US" sz="12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3E19A36-B352-41DC-8DEC-ECC894689A07}"/>
              </a:ext>
            </a:extLst>
          </p:cNvPr>
          <p:cNvSpPr txBox="1"/>
          <p:nvPr/>
        </p:nvSpPr>
        <p:spPr>
          <a:xfrm>
            <a:off x="6233135" y="4246301"/>
            <a:ext cx="31941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/>
              <a:t>bookNo</a:t>
            </a:r>
            <a:r>
              <a:rPr lang="en-US" altLang="ko-KR" sz="1200" dirty="0"/>
              <a:t>, m.id, </a:t>
            </a:r>
            <a:r>
              <a:rPr lang="en-US" altLang="ko-KR" sz="1200" dirty="0" err="1"/>
              <a:t>cartNo</a:t>
            </a:r>
            <a:r>
              <a:rPr lang="en-US" altLang="ko-KR" sz="1200" dirty="0"/>
              <a:t>, cover, title, </a:t>
            </a:r>
          </a:p>
          <a:p>
            <a:r>
              <a:rPr lang="en-US" altLang="ko-KR" sz="1200" dirty="0"/>
              <a:t>writer, genre, price, quantity, </a:t>
            </a:r>
            <a:r>
              <a:rPr lang="en-US" altLang="ko-KR" sz="1200" dirty="0" err="1"/>
              <a:t>totalPrice</a:t>
            </a:r>
            <a:endParaRPr lang="en-US" altLang="ko-KR" sz="1200" dirty="0"/>
          </a:p>
          <a:p>
            <a:r>
              <a:rPr lang="en-US" altLang="ko-KR" sz="1200" dirty="0"/>
              <a:t>(</a:t>
            </a:r>
            <a:r>
              <a:rPr lang="en-US" altLang="ko-KR" sz="1200" dirty="0" err="1">
                <a:solidFill>
                  <a:schemeClr val="tx1"/>
                </a:solidFill>
              </a:rPr>
              <a:t>BookCartVO</a:t>
            </a:r>
            <a:r>
              <a:rPr lang="en-US" altLang="ko-KR" sz="1200" dirty="0"/>
              <a:t>)</a:t>
            </a:r>
            <a:endParaRPr lang="ko-KR" altLang="en-US" sz="12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5752E28-918A-469B-8B71-D84850DF7631}"/>
              </a:ext>
            </a:extLst>
          </p:cNvPr>
          <p:cNvSpPr txBox="1"/>
          <p:nvPr/>
        </p:nvSpPr>
        <p:spPr>
          <a:xfrm>
            <a:off x="8341341" y="5967209"/>
            <a:ext cx="31941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/>
              <a:t>bookNo</a:t>
            </a:r>
            <a:r>
              <a:rPr lang="en-US" altLang="ko-KR" sz="1200" dirty="0"/>
              <a:t>, m.id, </a:t>
            </a:r>
            <a:r>
              <a:rPr lang="en-US" altLang="ko-KR" sz="1200" dirty="0" err="1"/>
              <a:t>cartNo</a:t>
            </a:r>
            <a:r>
              <a:rPr lang="en-US" altLang="ko-KR" sz="1200" dirty="0"/>
              <a:t>, cover, title, </a:t>
            </a:r>
          </a:p>
          <a:p>
            <a:r>
              <a:rPr lang="en-US" altLang="ko-KR" sz="1200" dirty="0"/>
              <a:t>writer, genre, price, quantity, </a:t>
            </a:r>
            <a:r>
              <a:rPr lang="en-US" altLang="ko-KR" sz="1200" dirty="0" err="1"/>
              <a:t>totalPrice</a:t>
            </a:r>
            <a:endParaRPr lang="en-US" altLang="ko-KR" sz="1200" dirty="0"/>
          </a:p>
          <a:p>
            <a:r>
              <a:rPr lang="en-US" altLang="ko-KR" sz="1200" dirty="0"/>
              <a:t>(</a:t>
            </a:r>
            <a:r>
              <a:rPr lang="en-US" altLang="ko-KR" sz="1200" dirty="0" err="1">
                <a:solidFill>
                  <a:schemeClr val="tx1"/>
                </a:solidFill>
              </a:rPr>
              <a:t>BookCartVO</a:t>
            </a:r>
            <a:r>
              <a:rPr lang="en-US" altLang="ko-KR" sz="1200" dirty="0"/>
              <a:t>)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13544898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d1edc10b5a_2_0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9" name="Google Shape;189;gd1edc10b5a_2_0"/>
          <p:cNvCxnSpPr/>
          <p:nvPr/>
        </p:nvCxnSpPr>
        <p:spPr>
          <a:xfrm>
            <a:off x="139700" y="491296"/>
            <a:ext cx="19938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90" name="Google Shape;190;gd1edc10b5a_2_0"/>
          <p:cNvSpPr txBox="1"/>
          <p:nvPr/>
        </p:nvSpPr>
        <p:spPr>
          <a:xfrm>
            <a:off x="101599" y="158119"/>
            <a:ext cx="1831975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Team1 </a:t>
            </a:r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파워포인트</a:t>
            </a:r>
            <a:endParaRPr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91" name="Google Shape;191;gd1edc10b5a_2_0"/>
          <p:cNvSpPr txBox="1"/>
          <p:nvPr/>
        </p:nvSpPr>
        <p:spPr>
          <a:xfrm>
            <a:off x="1608523" y="652394"/>
            <a:ext cx="6270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endParaRPr sz="3200" b="1" dirty="0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gd1edc10b5a_2_0"/>
          <p:cNvSpPr txBox="1"/>
          <p:nvPr/>
        </p:nvSpPr>
        <p:spPr>
          <a:xfrm>
            <a:off x="2263852" y="645071"/>
            <a:ext cx="16257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accent4"/>
                </a:solidFill>
              </a:rPr>
              <a:t>DFD</a:t>
            </a:r>
            <a:endParaRPr/>
          </a:p>
        </p:txBody>
      </p:sp>
      <p:sp>
        <p:nvSpPr>
          <p:cNvPr id="194" name="Google Shape;194;gd1edc10b5a_2_0"/>
          <p:cNvSpPr txBox="1"/>
          <p:nvPr/>
        </p:nvSpPr>
        <p:spPr>
          <a:xfrm>
            <a:off x="2289252" y="1180991"/>
            <a:ext cx="35541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dirty="0">
                <a:solidFill>
                  <a:schemeClr val="accent4"/>
                </a:solidFill>
              </a:rPr>
              <a:t>2-2. </a:t>
            </a:r>
            <a:r>
              <a:rPr lang="ko-KR" altLang="en-US" sz="1500" b="1" dirty="0">
                <a:solidFill>
                  <a:schemeClr val="accent4"/>
                </a:solidFill>
              </a:rPr>
              <a:t>장바구니 </a:t>
            </a:r>
            <a:r>
              <a:rPr lang="en-US" altLang="ko-KR" sz="1500" b="1" dirty="0" err="1">
                <a:solidFill>
                  <a:schemeClr val="accent4"/>
                </a:solidFill>
              </a:rPr>
              <a:t>addCart</a:t>
            </a:r>
            <a:endParaRPr sz="1500" b="1" dirty="0"/>
          </a:p>
        </p:txBody>
      </p:sp>
      <p:sp>
        <p:nvSpPr>
          <p:cNvPr id="195" name="Google Shape;195;gd1edc10b5a_2_0"/>
          <p:cNvSpPr/>
          <p:nvPr/>
        </p:nvSpPr>
        <p:spPr>
          <a:xfrm>
            <a:off x="2876450" y="2560642"/>
            <a:ext cx="2665200" cy="752700"/>
          </a:xfrm>
          <a:prstGeom prst="rect">
            <a:avLst/>
          </a:prstGeom>
          <a:solidFill>
            <a:srgbClr val="3C78D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</a:rPr>
              <a:t>&lt;JSP&gt;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chemeClr val="lt1"/>
                </a:solidFill>
              </a:rPr>
              <a:t>addCart.jsp</a:t>
            </a:r>
            <a:endParaRPr sz="1800" dirty="0">
              <a:solidFill>
                <a:schemeClr val="lt1"/>
              </a:solidFill>
            </a:endParaRPr>
          </a:p>
        </p:txBody>
      </p:sp>
      <p:sp>
        <p:nvSpPr>
          <p:cNvPr id="197" name="Google Shape;197;gd1edc10b5a_2_0"/>
          <p:cNvSpPr/>
          <p:nvPr/>
        </p:nvSpPr>
        <p:spPr>
          <a:xfrm>
            <a:off x="6838823" y="2550159"/>
            <a:ext cx="3381502" cy="777000"/>
          </a:xfrm>
          <a:prstGeom prst="rect">
            <a:avLst/>
          </a:prstGeom>
          <a:solidFill>
            <a:srgbClr val="3C78D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2000" dirty="0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dirty="0">
                <a:solidFill>
                  <a:schemeClr val="lt1"/>
                </a:solidFill>
              </a:rPr>
              <a:t>&lt;Service&gt;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dirty="0" err="1">
                <a:solidFill>
                  <a:schemeClr val="lt1"/>
                </a:solidFill>
              </a:rPr>
              <a:t>BookCartAddService</a:t>
            </a:r>
            <a:endParaRPr sz="2000" dirty="0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dirty="0">
                <a:solidFill>
                  <a:schemeClr val="lt1"/>
                </a:solidFill>
              </a:rPr>
              <a:t> </a:t>
            </a:r>
            <a:endParaRPr sz="2000" dirty="0"/>
          </a:p>
        </p:txBody>
      </p:sp>
      <p:sp>
        <p:nvSpPr>
          <p:cNvPr id="23" name="Google Shape;195;gd1edc10b5a_2_0">
            <a:extLst>
              <a:ext uri="{FF2B5EF4-FFF2-40B4-BE49-F238E27FC236}">
                <a16:creationId xmlns:a16="http://schemas.microsoft.com/office/drawing/2014/main" id="{19949CD3-0E44-4B35-B5E3-3604B4A9D3B7}"/>
              </a:ext>
            </a:extLst>
          </p:cNvPr>
          <p:cNvSpPr/>
          <p:nvPr/>
        </p:nvSpPr>
        <p:spPr>
          <a:xfrm>
            <a:off x="2876450" y="5170892"/>
            <a:ext cx="2665200" cy="752700"/>
          </a:xfrm>
          <a:prstGeom prst="rect">
            <a:avLst/>
          </a:prstGeom>
          <a:solidFill>
            <a:srgbClr val="3C78D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lt1"/>
                </a:solidFill>
              </a:rPr>
              <a:t>&lt;VO&gt;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>
                <a:solidFill>
                  <a:schemeClr val="lt1"/>
                </a:solidFill>
              </a:rPr>
              <a:t>BookCartVO</a:t>
            </a:r>
            <a:endParaRPr sz="2000" dirty="0">
              <a:solidFill>
                <a:schemeClr val="lt1"/>
              </a:solidFill>
            </a:endParaRPr>
          </a:p>
        </p:txBody>
      </p:sp>
      <p:sp>
        <p:nvSpPr>
          <p:cNvPr id="24" name="Google Shape;195;gd1edc10b5a_2_0">
            <a:extLst>
              <a:ext uri="{FF2B5EF4-FFF2-40B4-BE49-F238E27FC236}">
                <a16:creationId xmlns:a16="http://schemas.microsoft.com/office/drawing/2014/main" id="{B11FF9BE-C172-4019-841E-66F82B339081}"/>
              </a:ext>
            </a:extLst>
          </p:cNvPr>
          <p:cNvSpPr/>
          <p:nvPr/>
        </p:nvSpPr>
        <p:spPr>
          <a:xfrm>
            <a:off x="6838823" y="5184709"/>
            <a:ext cx="2665200" cy="752700"/>
          </a:xfrm>
          <a:prstGeom prst="rect">
            <a:avLst/>
          </a:prstGeom>
          <a:solidFill>
            <a:srgbClr val="3C78D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lt1"/>
                </a:solidFill>
              </a:rPr>
              <a:t>&lt;DAO&gt;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>
                <a:solidFill>
                  <a:schemeClr val="lt1"/>
                </a:solidFill>
              </a:rPr>
              <a:t>Book</a:t>
            </a:r>
            <a:r>
              <a:rPr lang="en-US" altLang="ko-KR" sz="2000" dirty="0" err="1">
                <a:solidFill>
                  <a:schemeClr val="lt1"/>
                </a:solidFill>
              </a:rPr>
              <a:t>Cart</a:t>
            </a:r>
            <a:r>
              <a:rPr lang="en-US" sz="2000" dirty="0" err="1">
                <a:solidFill>
                  <a:schemeClr val="lt1"/>
                </a:solidFill>
              </a:rPr>
              <a:t>DAO</a:t>
            </a:r>
            <a:endParaRPr sz="2000" dirty="0">
              <a:solidFill>
                <a:schemeClr val="lt1"/>
              </a:solidFill>
            </a:endParaRPr>
          </a:p>
        </p:txBody>
      </p:sp>
      <p:sp>
        <p:nvSpPr>
          <p:cNvPr id="9" name="순서도: 자기 디스크 8">
            <a:extLst>
              <a:ext uri="{FF2B5EF4-FFF2-40B4-BE49-F238E27FC236}">
                <a16:creationId xmlns:a16="http://schemas.microsoft.com/office/drawing/2014/main" id="{0E542C9D-A9F0-4AB4-BD04-EFBF8D0D1BB0}"/>
              </a:ext>
            </a:extLst>
          </p:cNvPr>
          <p:cNvSpPr/>
          <p:nvPr/>
        </p:nvSpPr>
        <p:spPr>
          <a:xfrm>
            <a:off x="10608919" y="4753149"/>
            <a:ext cx="1466850" cy="1609725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/>
              <a:t>DBMS</a:t>
            </a:r>
          </a:p>
          <a:p>
            <a:pPr algn="ctr"/>
            <a:r>
              <a:rPr lang="en-US" altLang="ko-KR" sz="2400"/>
              <a:t>Oracle</a:t>
            </a:r>
            <a:endParaRPr lang="ko-KR" altLang="en-US" sz="2400" dirty="0"/>
          </a:p>
        </p:txBody>
      </p:sp>
      <p:cxnSp>
        <p:nvCxnSpPr>
          <p:cNvPr id="27" name="Google Shape;163;p6">
            <a:extLst>
              <a:ext uri="{FF2B5EF4-FFF2-40B4-BE49-F238E27FC236}">
                <a16:creationId xmlns:a16="http://schemas.microsoft.com/office/drawing/2014/main" id="{7D87E605-E9A0-428B-BF73-264F4560063A}"/>
              </a:ext>
            </a:extLst>
          </p:cNvPr>
          <p:cNvCxnSpPr>
            <a:cxnSpLocks/>
          </p:cNvCxnSpPr>
          <p:nvPr/>
        </p:nvCxnSpPr>
        <p:spPr>
          <a:xfrm>
            <a:off x="1785497" y="2753004"/>
            <a:ext cx="1090953" cy="0"/>
          </a:xfrm>
          <a:prstGeom prst="straightConnector1">
            <a:avLst/>
          </a:prstGeom>
          <a:noFill/>
          <a:ln w="19050" cap="flat" cmpd="sng">
            <a:solidFill>
              <a:srgbClr val="00B0F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9" name="Google Shape;163;p6">
            <a:extLst>
              <a:ext uri="{FF2B5EF4-FFF2-40B4-BE49-F238E27FC236}">
                <a16:creationId xmlns:a16="http://schemas.microsoft.com/office/drawing/2014/main" id="{3BDB0E40-FE5C-4A85-B29D-D48A8BED3540}"/>
              </a:ext>
            </a:extLst>
          </p:cNvPr>
          <p:cNvCxnSpPr>
            <a:cxnSpLocks/>
          </p:cNvCxnSpPr>
          <p:nvPr/>
        </p:nvCxnSpPr>
        <p:spPr>
          <a:xfrm flipH="1">
            <a:off x="1785497" y="3133400"/>
            <a:ext cx="1073929" cy="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2" name="Google Shape;163;p6">
            <a:extLst>
              <a:ext uri="{FF2B5EF4-FFF2-40B4-BE49-F238E27FC236}">
                <a16:creationId xmlns:a16="http://schemas.microsoft.com/office/drawing/2014/main" id="{1276694E-C94D-455C-9BEA-BE615F406A76}"/>
              </a:ext>
            </a:extLst>
          </p:cNvPr>
          <p:cNvCxnSpPr>
            <a:cxnSpLocks/>
          </p:cNvCxnSpPr>
          <p:nvPr/>
        </p:nvCxnSpPr>
        <p:spPr>
          <a:xfrm>
            <a:off x="5551048" y="2772333"/>
            <a:ext cx="1278377" cy="0"/>
          </a:xfrm>
          <a:prstGeom prst="straightConnector1">
            <a:avLst/>
          </a:prstGeom>
          <a:noFill/>
          <a:ln w="19050" cap="flat" cmpd="sng">
            <a:solidFill>
              <a:srgbClr val="00B0F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768CEBB0-AFFE-4E43-955B-F4A40D4AD01F}"/>
              </a:ext>
            </a:extLst>
          </p:cNvPr>
          <p:cNvSpPr/>
          <p:nvPr/>
        </p:nvSpPr>
        <p:spPr>
          <a:xfrm>
            <a:off x="1952524" y="2192667"/>
            <a:ext cx="868802" cy="330721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1.</a:t>
            </a:r>
            <a:r>
              <a:rPr lang="ko-KR" altLang="en-US" dirty="0">
                <a:solidFill>
                  <a:schemeClr val="tx1"/>
                </a:solidFill>
              </a:rPr>
              <a:t>요청</a:t>
            </a: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6C3778D4-D693-4614-B284-A4ECF740E6F4}"/>
              </a:ext>
            </a:extLst>
          </p:cNvPr>
          <p:cNvSpPr/>
          <p:nvPr/>
        </p:nvSpPr>
        <p:spPr>
          <a:xfrm>
            <a:off x="1829451" y="3307371"/>
            <a:ext cx="868802" cy="330721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8.</a:t>
            </a:r>
            <a:r>
              <a:rPr lang="ko-KR" altLang="en-US" dirty="0">
                <a:solidFill>
                  <a:schemeClr val="tx1"/>
                </a:solidFill>
              </a:rPr>
              <a:t>응답</a:t>
            </a:r>
          </a:p>
        </p:txBody>
      </p:sp>
      <p:cxnSp>
        <p:nvCxnSpPr>
          <p:cNvPr id="22" name="Google Shape;163;p6">
            <a:extLst>
              <a:ext uri="{FF2B5EF4-FFF2-40B4-BE49-F238E27FC236}">
                <a16:creationId xmlns:a16="http://schemas.microsoft.com/office/drawing/2014/main" id="{99E88CAA-D3D2-4350-BCAB-BB9758AEFB81}"/>
              </a:ext>
            </a:extLst>
          </p:cNvPr>
          <p:cNvCxnSpPr>
            <a:cxnSpLocks/>
          </p:cNvCxnSpPr>
          <p:nvPr/>
        </p:nvCxnSpPr>
        <p:spPr>
          <a:xfrm>
            <a:off x="8483659" y="3342509"/>
            <a:ext cx="0" cy="1876925"/>
          </a:xfrm>
          <a:prstGeom prst="straightConnector1">
            <a:avLst/>
          </a:prstGeom>
          <a:noFill/>
          <a:ln w="19050" cap="flat" cmpd="sng">
            <a:solidFill>
              <a:srgbClr val="00B0F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8DEB83BB-43CD-4BA1-8841-ECA8A03CB065}"/>
              </a:ext>
            </a:extLst>
          </p:cNvPr>
          <p:cNvSpPr/>
          <p:nvPr/>
        </p:nvSpPr>
        <p:spPr>
          <a:xfrm>
            <a:off x="8623779" y="3415161"/>
            <a:ext cx="868802" cy="330721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3.</a:t>
            </a:r>
            <a:r>
              <a:rPr lang="ko-KR" altLang="en-US" dirty="0">
                <a:solidFill>
                  <a:schemeClr val="tx1"/>
                </a:solidFill>
              </a:rPr>
              <a:t>호출</a:t>
            </a: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A73DB3B2-9872-47DB-AF4B-652C46DFE01E}"/>
              </a:ext>
            </a:extLst>
          </p:cNvPr>
          <p:cNvSpPr/>
          <p:nvPr/>
        </p:nvSpPr>
        <p:spPr>
          <a:xfrm>
            <a:off x="4825108" y="1957594"/>
            <a:ext cx="868802" cy="330721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2.</a:t>
            </a:r>
            <a:r>
              <a:rPr lang="ko-KR" altLang="en-US" dirty="0">
                <a:solidFill>
                  <a:schemeClr val="tx1"/>
                </a:solidFill>
              </a:rPr>
              <a:t>호출</a:t>
            </a: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0D9116B4-D3CE-429B-9D40-9C09DCD2DD18}"/>
              </a:ext>
            </a:extLst>
          </p:cNvPr>
          <p:cNvSpPr/>
          <p:nvPr/>
        </p:nvSpPr>
        <p:spPr>
          <a:xfrm>
            <a:off x="9069621" y="4781724"/>
            <a:ext cx="868802" cy="330721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4.sql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33" name="Google Shape;163;p6">
            <a:extLst>
              <a:ext uri="{FF2B5EF4-FFF2-40B4-BE49-F238E27FC236}">
                <a16:creationId xmlns:a16="http://schemas.microsoft.com/office/drawing/2014/main" id="{2185BFDA-B3CF-4065-A9E2-7F1B18D4D9D1}"/>
              </a:ext>
            </a:extLst>
          </p:cNvPr>
          <p:cNvCxnSpPr>
            <a:cxnSpLocks/>
            <a:stCxn id="24" idx="3"/>
            <a:endCxn id="9" idx="2"/>
          </p:cNvCxnSpPr>
          <p:nvPr/>
        </p:nvCxnSpPr>
        <p:spPr>
          <a:xfrm flipV="1">
            <a:off x="9504023" y="5558012"/>
            <a:ext cx="1104896" cy="3047"/>
          </a:xfrm>
          <a:prstGeom prst="straightConnector1">
            <a:avLst/>
          </a:prstGeom>
          <a:noFill/>
          <a:ln w="19050" cap="flat" cmpd="sng">
            <a:solidFill>
              <a:srgbClr val="F40CC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5F36F499-072E-4010-BBCE-5C85FE9A0DCA}"/>
              </a:ext>
            </a:extLst>
          </p:cNvPr>
          <p:cNvSpPr/>
          <p:nvPr/>
        </p:nvSpPr>
        <p:spPr>
          <a:xfrm>
            <a:off x="9564970" y="5690652"/>
            <a:ext cx="925852" cy="330721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5.</a:t>
            </a:r>
            <a:r>
              <a:rPr lang="ko-KR" altLang="en-US" dirty="0">
                <a:solidFill>
                  <a:schemeClr val="tx1"/>
                </a:solidFill>
              </a:rPr>
              <a:t>생성</a:t>
            </a:r>
          </a:p>
        </p:txBody>
      </p:sp>
      <p:cxnSp>
        <p:nvCxnSpPr>
          <p:cNvPr id="37" name="Google Shape;163;p6">
            <a:extLst>
              <a:ext uri="{FF2B5EF4-FFF2-40B4-BE49-F238E27FC236}">
                <a16:creationId xmlns:a16="http://schemas.microsoft.com/office/drawing/2014/main" id="{4718195D-B199-4070-8BFC-5E8CAAF4279A}"/>
              </a:ext>
            </a:extLst>
          </p:cNvPr>
          <p:cNvCxnSpPr>
            <a:cxnSpLocks/>
          </p:cNvCxnSpPr>
          <p:nvPr/>
        </p:nvCxnSpPr>
        <p:spPr>
          <a:xfrm flipH="1">
            <a:off x="5537246" y="5579344"/>
            <a:ext cx="1313279" cy="0"/>
          </a:xfrm>
          <a:prstGeom prst="straightConnector1">
            <a:avLst/>
          </a:prstGeom>
          <a:noFill/>
          <a:ln w="19050" cap="flat" cmpd="sng">
            <a:solidFill>
              <a:srgbClr val="F40CC2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5ACCD368-1563-49C0-BDD1-3199547277D2}"/>
              </a:ext>
            </a:extLst>
          </p:cNvPr>
          <p:cNvSpPr/>
          <p:nvPr/>
        </p:nvSpPr>
        <p:spPr>
          <a:xfrm>
            <a:off x="5617555" y="4989246"/>
            <a:ext cx="1148600" cy="434976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6.</a:t>
            </a:r>
            <a:r>
              <a:rPr lang="ko-KR" altLang="en-US" dirty="0">
                <a:solidFill>
                  <a:schemeClr val="tx1"/>
                </a:solidFill>
              </a:rPr>
              <a:t>생성</a:t>
            </a:r>
            <a:r>
              <a:rPr lang="en-US" altLang="ko-KR" dirty="0">
                <a:solidFill>
                  <a:schemeClr val="tx1"/>
                </a:solidFill>
              </a:rPr>
              <a:t>/</a:t>
            </a:r>
            <a:r>
              <a:rPr lang="ko-KR" altLang="en-US" dirty="0">
                <a:solidFill>
                  <a:schemeClr val="tx1"/>
                </a:solidFill>
              </a:rPr>
              <a:t>참조</a:t>
            </a:r>
          </a:p>
        </p:txBody>
      </p:sp>
      <p:cxnSp>
        <p:nvCxnSpPr>
          <p:cNvPr id="42" name="Google Shape;163;p6">
            <a:extLst>
              <a:ext uri="{FF2B5EF4-FFF2-40B4-BE49-F238E27FC236}">
                <a16:creationId xmlns:a16="http://schemas.microsoft.com/office/drawing/2014/main" id="{AAC735AA-09B1-4898-AD36-911EF7F1CF68}"/>
              </a:ext>
            </a:extLst>
          </p:cNvPr>
          <p:cNvCxnSpPr>
            <a:cxnSpLocks/>
          </p:cNvCxnSpPr>
          <p:nvPr/>
        </p:nvCxnSpPr>
        <p:spPr>
          <a:xfrm>
            <a:off x="8025808" y="3337700"/>
            <a:ext cx="0" cy="185755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7B698339-5B60-4B5C-B8F1-A60F5457244E}"/>
              </a:ext>
            </a:extLst>
          </p:cNvPr>
          <p:cNvSpPr/>
          <p:nvPr/>
        </p:nvSpPr>
        <p:spPr>
          <a:xfrm>
            <a:off x="7038441" y="3898120"/>
            <a:ext cx="868802" cy="330721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7.</a:t>
            </a:r>
            <a:r>
              <a:rPr lang="ko-KR" altLang="en-US" dirty="0">
                <a:solidFill>
                  <a:schemeClr val="tx1"/>
                </a:solidFill>
              </a:rPr>
              <a:t>결과</a:t>
            </a:r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720BDE7A-C15B-47D2-AD26-D56A78E9A708}"/>
              </a:ext>
            </a:extLst>
          </p:cNvPr>
          <p:cNvSpPr/>
          <p:nvPr/>
        </p:nvSpPr>
        <p:spPr>
          <a:xfrm>
            <a:off x="5755835" y="3232571"/>
            <a:ext cx="868802" cy="330721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8.</a:t>
            </a:r>
            <a:r>
              <a:rPr lang="ko-KR" altLang="en-US" dirty="0">
                <a:solidFill>
                  <a:schemeClr val="tx1"/>
                </a:solidFill>
              </a:rPr>
              <a:t>결과</a:t>
            </a:r>
          </a:p>
        </p:txBody>
      </p:sp>
      <p:cxnSp>
        <p:nvCxnSpPr>
          <p:cNvPr id="48" name="Google Shape;163;p6">
            <a:extLst>
              <a:ext uri="{FF2B5EF4-FFF2-40B4-BE49-F238E27FC236}">
                <a16:creationId xmlns:a16="http://schemas.microsoft.com/office/drawing/2014/main" id="{8CDF0FD4-5FB0-4F7C-8FE3-6F73A9B82E8A}"/>
              </a:ext>
            </a:extLst>
          </p:cNvPr>
          <p:cNvCxnSpPr>
            <a:cxnSpLocks/>
          </p:cNvCxnSpPr>
          <p:nvPr/>
        </p:nvCxnSpPr>
        <p:spPr>
          <a:xfrm flipH="1">
            <a:off x="5562655" y="3133400"/>
            <a:ext cx="1264720" cy="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2FAE780D-DDF4-474E-90F3-31EB134864C9}"/>
              </a:ext>
            </a:extLst>
          </p:cNvPr>
          <p:cNvSpPr/>
          <p:nvPr/>
        </p:nvSpPr>
        <p:spPr>
          <a:xfrm>
            <a:off x="147198" y="2246361"/>
            <a:ext cx="1638299" cy="12668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/>
              <a:t>Web</a:t>
            </a:r>
          </a:p>
          <a:p>
            <a:pPr algn="ctr"/>
            <a:r>
              <a:rPr lang="en-US" altLang="ko-KR" sz="2400" dirty="0"/>
              <a:t>Browser</a:t>
            </a:r>
            <a:endParaRPr lang="ko-KR" altLang="en-US" sz="24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AA0C450-BCBA-4209-84A0-F8DB01A92441}"/>
              </a:ext>
            </a:extLst>
          </p:cNvPr>
          <p:cNvSpPr txBox="1"/>
          <p:nvPr/>
        </p:nvSpPr>
        <p:spPr>
          <a:xfrm>
            <a:off x="5666673" y="2010422"/>
            <a:ext cx="3194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m.id, </a:t>
            </a:r>
            <a:r>
              <a:rPr lang="en-US" altLang="ko-KR" sz="1200" dirty="0" err="1"/>
              <a:t>cartNo</a:t>
            </a:r>
            <a:r>
              <a:rPr lang="en-US" altLang="ko-KR" sz="1200" dirty="0"/>
              <a:t>, quantity, </a:t>
            </a:r>
            <a:r>
              <a:rPr lang="en-US" altLang="ko-KR" sz="1200" dirty="0" err="1"/>
              <a:t>bookCount</a:t>
            </a:r>
            <a:endParaRPr lang="en-US" altLang="ko-KR" sz="1200" dirty="0"/>
          </a:p>
          <a:p>
            <a:r>
              <a:rPr lang="en-US" altLang="ko-KR" sz="1200" dirty="0"/>
              <a:t>(</a:t>
            </a:r>
            <a:r>
              <a:rPr lang="en-US" altLang="ko-KR" sz="1200" dirty="0" err="1">
                <a:solidFill>
                  <a:schemeClr val="tx1"/>
                </a:solidFill>
              </a:rPr>
              <a:t>BookCartVO</a:t>
            </a:r>
            <a:r>
              <a:rPr lang="en-US" altLang="ko-KR" sz="1200" dirty="0"/>
              <a:t>)</a:t>
            </a:r>
            <a:endParaRPr lang="ko-KR" altLang="en-US" sz="12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16B24D6-02DF-42AE-B2C9-7698327C1638}"/>
              </a:ext>
            </a:extLst>
          </p:cNvPr>
          <p:cNvSpPr txBox="1"/>
          <p:nvPr/>
        </p:nvSpPr>
        <p:spPr>
          <a:xfrm>
            <a:off x="8579842" y="3777353"/>
            <a:ext cx="3194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m.id, </a:t>
            </a:r>
            <a:r>
              <a:rPr lang="en-US" altLang="ko-KR" sz="1200" dirty="0" err="1"/>
              <a:t>cartNo</a:t>
            </a:r>
            <a:r>
              <a:rPr lang="en-US" altLang="ko-KR" sz="1200" dirty="0"/>
              <a:t>, quantity, </a:t>
            </a:r>
            <a:r>
              <a:rPr lang="en-US" altLang="ko-KR" sz="1200" dirty="0" err="1"/>
              <a:t>bookCount</a:t>
            </a:r>
            <a:endParaRPr lang="en-US" altLang="ko-KR" sz="1200" dirty="0"/>
          </a:p>
          <a:p>
            <a:r>
              <a:rPr lang="en-US" altLang="ko-KR" sz="1200" dirty="0"/>
              <a:t>(</a:t>
            </a:r>
            <a:r>
              <a:rPr lang="en-US" altLang="ko-KR" sz="1200" dirty="0" err="1">
                <a:solidFill>
                  <a:schemeClr val="tx1"/>
                </a:solidFill>
              </a:rPr>
              <a:t>BookCartVO</a:t>
            </a:r>
            <a:r>
              <a:rPr lang="en-US" altLang="ko-KR" sz="1200" dirty="0"/>
              <a:t>)</a:t>
            </a:r>
            <a:endParaRPr lang="ko-KR" altLang="en-US" sz="12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BA1B883-8021-4389-8859-ECDE1890AE1F}"/>
              </a:ext>
            </a:extLst>
          </p:cNvPr>
          <p:cNvSpPr txBox="1"/>
          <p:nvPr/>
        </p:nvSpPr>
        <p:spPr>
          <a:xfrm>
            <a:off x="8170458" y="6105337"/>
            <a:ext cx="3194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m.id, </a:t>
            </a:r>
            <a:r>
              <a:rPr lang="en-US" altLang="ko-KR" sz="1200" dirty="0" err="1"/>
              <a:t>cartNo</a:t>
            </a:r>
            <a:r>
              <a:rPr lang="en-US" altLang="ko-KR" sz="1200" dirty="0"/>
              <a:t>, quantity, </a:t>
            </a:r>
            <a:r>
              <a:rPr lang="en-US" altLang="ko-KR" sz="1200" dirty="0" err="1"/>
              <a:t>bookCount</a:t>
            </a:r>
            <a:endParaRPr lang="en-US" altLang="ko-KR" sz="1200" dirty="0"/>
          </a:p>
          <a:p>
            <a:r>
              <a:rPr lang="en-US" altLang="ko-KR" sz="1200" dirty="0"/>
              <a:t>(</a:t>
            </a:r>
            <a:r>
              <a:rPr lang="en-US" altLang="ko-KR" sz="1200" dirty="0" err="1">
                <a:solidFill>
                  <a:schemeClr val="tx1"/>
                </a:solidFill>
              </a:rPr>
              <a:t>BookCartVO</a:t>
            </a:r>
            <a:r>
              <a:rPr lang="en-US" altLang="ko-KR" sz="1200" dirty="0"/>
              <a:t>)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46911844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d1edc10b5a_2_0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9" name="Google Shape;189;gd1edc10b5a_2_0"/>
          <p:cNvCxnSpPr/>
          <p:nvPr/>
        </p:nvCxnSpPr>
        <p:spPr>
          <a:xfrm>
            <a:off x="139700" y="491296"/>
            <a:ext cx="19938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90" name="Google Shape;190;gd1edc10b5a_2_0"/>
          <p:cNvSpPr txBox="1"/>
          <p:nvPr/>
        </p:nvSpPr>
        <p:spPr>
          <a:xfrm>
            <a:off x="101599" y="158119"/>
            <a:ext cx="1831975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Team1 </a:t>
            </a:r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파워포인트</a:t>
            </a:r>
            <a:endParaRPr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91" name="Google Shape;191;gd1edc10b5a_2_0"/>
          <p:cNvSpPr txBox="1"/>
          <p:nvPr/>
        </p:nvSpPr>
        <p:spPr>
          <a:xfrm>
            <a:off x="1608523" y="652394"/>
            <a:ext cx="6270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endParaRPr sz="3200" b="1" dirty="0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gd1edc10b5a_2_0"/>
          <p:cNvSpPr txBox="1"/>
          <p:nvPr/>
        </p:nvSpPr>
        <p:spPr>
          <a:xfrm>
            <a:off x="2263852" y="645071"/>
            <a:ext cx="16257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accent4"/>
                </a:solidFill>
              </a:rPr>
              <a:t>DFD</a:t>
            </a:r>
            <a:endParaRPr/>
          </a:p>
        </p:txBody>
      </p:sp>
      <p:sp>
        <p:nvSpPr>
          <p:cNvPr id="194" name="Google Shape;194;gd1edc10b5a_2_0"/>
          <p:cNvSpPr txBox="1"/>
          <p:nvPr/>
        </p:nvSpPr>
        <p:spPr>
          <a:xfrm>
            <a:off x="2289252" y="1171466"/>
            <a:ext cx="3554100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dirty="0">
                <a:solidFill>
                  <a:schemeClr val="accent4"/>
                </a:solidFill>
              </a:rPr>
              <a:t>2-3. </a:t>
            </a:r>
            <a:r>
              <a:rPr lang="ko-KR" altLang="en-US" sz="1500" b="1" dirty="0">
                <a:solidFill>
                  <a:schemeClr val="accent4"/>
                </a:solidFill>
              </a:rPr>
              <a:t>장바구니 </a:t>
            </a:r>
            <a:r>
              <a:rPr lang="en-US" altLang="ko-KR" sz="16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deleteBooks</a:t>
            </a:r>
            <a:endParaRPr sz="15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5" name="Google Shape;195;gd1edc10b5a_2_0"/>
          <p:cNvSpPr/>
          <p:nvPr/>
        </p:nvSpPr>
        <p:spPr>
          <a:xfrm>
            <a:off x="2876450" y="2560642"/>
            <a:ext cx="2665200" cy="752700"/>
          </a:xfrm>
          <a:prstGeom prst="rect">
            <a:avLst/>
          </a:prstGeom>
          <a:solidFill>
            <a:srgbClr val="3C78D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</a:rPr>
              <a:t>&lt;JSP&gt;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chemeClr val="lt1"/>
                </a:solidFill>
              </a:rPr>
              <a:t>deleteBooks.jsp</a:t>
            </a:r>
            <a:endParaRPr sz="1800" dirty="0">
              <a:solidFill>
                <a:schemeClr val="lt1"/>
              </a:solidFill>
            </a:endParaRPr>
          </a:p>
        </p:txBody>
      </p:sp>
      <p:sp>
        <p:nvSpPr>
          <p:cNvPr id="197" name="Google Shape;197;gd1edc10b5a_2_0"/>
          <p:cNvSpPr/>
          <p:nvPr/>
        </p:nvSpPr>
        <p:spPr>
          <a:xfrm>
            <a:off x="6838823" y="2550159"/>
            <a:ext cx="3567680" cy="777000"/>
          </a:xfrm>
          <a:prstGeom prst="rect">
            <a:avLst/>
          </a:prstGeom>
          <a:solidFill>
            <a:srgbClr val="3C78D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2000" dirty="0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dirty="0">
                <a:solidFill>
                  <a:schemeClr val="lt1"/>
                </a:solidFill>
              </a:rPr>
              <a:t>&lt;Service&gt;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dirty="0" err="1">
                <a:solidFill>
                  <a:schemeClr val="lt1"/>
                </a:solidFill>
              </a:rPr>
              <a:t>BookCartDeleteService</a:t>
            </a:r>
            <a:endParaRPr sz="2000" dirty="0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dirty="0">
                <a:solidFill>
                  <a:schemeClr val="lt1"/>
                </a:solidFill>
              </a:rPr>
              <a:t> </a:t>
            </a:r>
            <a:endParaRPr sz="2000" dirty="0"/>
          </a:p>
        </p:txBody>
      </p:sp>
      <p:sp>
        <p:nvSpPr>
          <p:cNvPr id="23" name="Google Shape;195;gd1edc10b5a_2_0">
            <a:extLst>
              <a:ext uri="{FF2B5EF4-FFF2-40B4-BE49-F238E27FC236}">
                <a16:creationId xmlns:a16="http://schemas.microsoft.com/office/drawing/2014/main" id="{19949CD3-0E44-4B35-B5E3-3604B4A9D3B7}"/>
              </a:ext>
            </a:extLst>
          </p:cNvPr>
          <p:cNvSpPr/>
          <p:nvPr/>
        </p:nvSpPr>
        <p:spPr>
          <a:xfrm>
            <a:off x="2876450" y="5170892"/>
            <a:ext cx="2665200" cy="752700"/>
          </a:xfrm>
          <a:prstGeom prst="rect">
            <a:avLst/>
          </a:prstGeom>
          <a:solidFill>
            <a:srgbClr val="3C78D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lt1"/>
                </a:solidFill>
              </a:rPr>
              <a:t>&lt;VO&gt;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>
                <a:solidFill>
                  <a:schemeClr val="lt1"/>
                </a:solidFill>
              </a:rPr>
              <a:t>BookCartVO</a:t>
            </a:r>
            <a:endParaRPr sz="2000" dirty="0">
              <a:solidFill>
                <a:schemeClr val="lt1"/>
              </a:solidFill>
            </a:endParaRPr>
          </a:p>
        </p:txBody>
      </p:sp>
      <p:sp>
        <p:nvSpPr>
          <p:cNvPr id="24" name="Google Shape;195;gd1edc10b5a_2_0">
            <a:extLst>
              <a:ext uri="{FF2B5EF4-FFF2-40B4-BE49-F238E27FC236}">
                <a16:creationId xmlns:a16="http://schemas.microsoft.com/office/drawing/2014/main" id="{B11FF9BE-C172-4019-841E-66F82B339081}"/>
              </a:ext>
            </a:extLst>
          </p:cNvPr>
          <p:cNvSpPr/>
          <p:nvPr/>
        </p:nvSpPr>
        <p:spPr>
          <a:xfrm>
            <a:off x="6838823" y="5184709"/>
            <a:ext cx="2665200" cy="752700"/>
          </a:xfrm>
          <a:prstGeom prst="rect">
            <a:avLst/>
          </a:prstGeom>
          <a:solidFill>
            <a:srgbClr val="3C78D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lt1"/>
                </a:solidFill>
              </a:rPr>
              <a:t>&lt;DAO&gt;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>
                <a:solidFill>
                  <a:schemeClr val="lt1"/>
                </a:solidFill>
              </a:rPr>
              <a:t>Book</a:t>
            </a:r>
            <a:r>
              <a:rPr lang="en-US" altLang="ko-KR" sz="2000" dirty="0" err="1">
                <a:solidFill>
                  <a:schemeClr val="lt1"/>
                </a:solidFill>
              </a:rPr>
              <a:t>Cart</a:t>
            </a:r>
            <a:r>
              <a:rPr lang="en-US" sz="2000" dirty="0" err="1">
                <a:solidFill>
                  <a:schemeClr val="lt1"/>
                </a:solidFill>
              </a:rPr>
              <a:t>DAO</a:t>
            </a:r>
            <a:endParaRPr sz="2000" dirty="0">
              <a:solidFill>
                <a:schemeClr val="lt1"/>
              </a:solidFill>
            </a:endParaRPr>
          </a:p>
        </p:txBody>
      </p:sp>
      <p:sp>
        <p:nvSpPr>
          <p:cNvPr id="9" name="순서도: 자기 디스크 8">
            <a:extLst>
              <a:ext uri="{FF2B5EF4-FFF2-40B4-BE49-F238E27FC236}">
                <a16:creationId xmlns:a16="http://schemas.microsoft.com/office/drawing/2014/main" id="{0E542C9D-A9F0-4AB4-BD04-EFBF8D0D1BB0}"/>
              </a:ext>
            </a:extLst>
          </p:cNvPr>
          <p:cNvSpPr/>
          <p:nvPr/>
        </p:nvSpPr>
        <p:spPr>
          <a:xfrm>
            <a:off x="10626860" y="4781724"/>
            <a:ext cx="1466850" cy="1609725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/>
              <a:t>DBMS</a:t>
            </a:r>
          </a:p>
          <a:p>
            <a:pPr algn="ctr"/>
            <a:r>
              <a:rPr lang="en-US" altLang="ko-KR" sz="2400"/>
              <a:t>Oracle</a:t>
            </a:r>
            <a:endParaRPr lang="ko-KR" altLang="en-US" sz="2400" dirty="0"/>
          </a:p>
        </p:txBody>
      </p:sp>
      <p:cxnSp>
        <p:nvCxnSpPr>
          <p:cNvPr id="27" name="Google Shape;163;p6">
            <a:extLst>
              <a:ext uri="{FF2B5EF4-FFF2-40B4-BE49-F238E27FC236}">
                <a16:creationId xmlns:a16="http://schemas.microsoft.com/office/drawing/2014/main" id="{7D87E605-E9A0-428B-BF73-264F4560063A}"/>
              </a:ext>
            </a:extLst>
          </p:cNvPr>
          <p:cNvCxnSpPr>
            <a:cxnSpLocks/>
          </p:cNvCxnSpPr>
          <p:nvPr/>
        </p:nvCxnSpPr>
        <p:spPr>
          <a:xfrm>
            <a:off x="1785497" y="2753004"/>
            <a:ext cx="1090953" cy="0"/>
          </a:xfrm>
          <a:prstGeom prst="straightConnector1">
            <a:avLst/>
          </a:prstGeom>
          <a:noFill/>
          <a:ln w="19050" cap="flat" cmpd="sng">
            <a:solidFill>
              <a:srgbClr val="00B0F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9" name="Google Shape;163;p6">
            <a:extLst>
              <a:ext uri="{FF2B5EF4-FFF2-40B4-BE49-F238E27FC236}">
                <a16:creationId xmlns:a16="http://schemas.microsoft.com/office/drawing/2014/main" id="{3BDB0E40-FE5C-4A85-B29D-D48A8BED3540}"/>
              </a:ext>
            </a:extLst>
          </p:cNvPr>
          <p:cNvCxnSpPr>
            <a:cxnSpLocks/>
          </p:cNvCxnSpPr>
          <p:nvPr/>
        </p:nvCxnSpPr>
        <p:spPr>
          <a:xfrm flipH="1">
            <a:off x="1785497" y="3133400"/>
            <a:ext cx="1073929" cy="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2" name="Google Shape;163;p6">
            <a:extLst>
              <a:ext uri="{FF2B5EF4-FFF2-40B4-BE49-F238E27FC236}">
                <a16:creationId xmlns:a16="http://schemas.microsoft.com/office/drawing/2014/main" id="{1276694E-C94D-455C-9BEA-BE615F406A76}"/>
              </a:ext>
            </a:extLst>
          </p:cNvPr>
          <p:cNvCxnSpPr>
            <a:cxnSpLocks/>
          </p:cNvCxnSpPr>
          <p:nvPr/>
        </p:nvCxnSpPr>
        <p:spPr>
          <a:xfrm>
            <a:off x="5551048" y="2772333"/>
            <a:ext cx="1278377" cy="0"/>
          </a:xfrm>
          <a:prstGeom prst="straightConnector1">
            <a:avLst/>
          </a:prstGeom>
          <a:noFill/>
          <a:ln w="19050" cap="flat" cmpd="sng">
            <a:solidFill>
              <a:srgbClr val="00B0F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768CEBB0-AFFE-4E43-955B-F4A40D4AD01F}"/>
              </a:ext>
            </a:extLst>
          </p:cNvPr>
          <p:cNvSpPr/>
          <p:nvPr/>
        </p:nvSpPr>
        <p:spPr>
          <a:xfrm>
            <a:off x="1952524" y="2192667"/>
            <a:ext cx="868802" cy="330721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1.</a:t>
            </a:r>
            <a:r>
              <a:rPr lang="ko-KR" altLang="en-US" dirty="0">
                <a:solidFill>
                  <a:schemeClr val="tx1"/>
                </a:solidFill>
              </a:rPr>
              <a:t>요청</a:t>
            </a: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6C3778D4-D693-4614-B284-A4ECF740E6F4}"/>
              </a:ext>
            </a:extLst>
          </p:cNvPr>
          <p:cNvSpPr/>
          <p:nvPr/>
        </p:nvSpPr>
        <p:spPr>
          <a:xfrm>
            <a:off x="1829451" y="3307371"/>
            <a:ext cx="868802" cy="330721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8.</a:t>
            </a:r>
            <a:r>
              <a:rPr lang="ko-KR" altLang="en-US" dirty="0">
                <a:solidFill>
                  <a:schemeClr val="tx1"/>
                </a:solidFill>
              </a:rPr>
              <a:t>응답</a:t>
            </a:r>
          </a:p>
        </p:txBody>
      </p:sp>
      <p:cxnSp>
        <p:nvCxnSpPr>
          <p:cNvPr id="22" name="Google Shape;163;p6">
            <a:extLst>
              <a:ext uri="{FF2B5EF4-FFF2-40B4-BE49-F238E27FC236}">
                <a16:creationId xmlns:a16="http://schemas.microsoft.com/office/drawing/2014/main" id="{99E88CAA-D3D2-4350-BCAB-BB9758AEFB81}"/>
              </a:ext>
            </a:extLst>
          </p:cNvPr>
          <p:cNvCxnSpPr>
            <a:cxnSpLocks/>
          </p:cNvCxnSpPr>
          <p:nvPr/>
        </p:nvCxnSpPr>
        <p:spPr>
          <a:xfrm>
            <a:off x="8483659" y="3342509"/>
            <a:ext cx="0" cy="1876925"/>
          </a:xfrm>
          <a:prstGeom prst="straightConnector1">
            <a:avLst/>
          </a:prstGeom>
          <a:noFill/>
          <a:ln w="19050" cap="flat" cmpd="sng">
            <a:solidFill>
              <a:srgbClr val="00B0F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8DEB83BB-43CD-4BA1-8841-ECA8A03CB065}"/>
              </a:ext>
            </a:extLst>
          </p:cNvPr>
          <p:cNvSpPr/>
          <p:nvPr/>
        </p:nvSpPr>
        <p:spPr>
          <a:xfrm>
            <a:off x="8570786" y="3540945"/>
            <a:ext cx="868802" cy="330721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3.</a:t>
            </a:r>
            <a:r>
              <a:rPr lang="ko-KR" altLang="en-US" dirty="0">
                <a:solidFill>
                  <a:schemeClr val="tx1"/>
                </a:solidFill>
              </a:rPr>
              <a:t>호출</a:t>
            </a: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A73DB3B2-9872-47DB-AF4B-652C46DFE01E}"/>
              </a:ext>
            </a:extLst>
          </p:cNvPr>
          <p:cNvSpPr/>
          <p:nvPr/>
        </p:nvSpPr>
        <p:spPr>
          <a:xfrm>
            <a:off x="5183154" y="2101292"/>
            <a:ext cx="868802" cy="330721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2.</a:t>
            </a:r>
            <a:r>
              <a:rPr lang="ko-KR" altLang="en-US" dirty="0">
                <a:solidFill>
                  <a:schemeClr val="tx1"/>
                </a:solidFill>
              </a:rPr>
              <a:t>호출</a:t>
            </a: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0D9116B4-D3CE-429B-9D40-9C09DCD2DD18}"/>
              </a:ext>
            </a:extLst>
          </p:cNvPr>
          <p:cNvSpPr/>
          <p:nvPr/>
        </p:nvSpPr>
        <p:spPr>
          <a:xfrm>
            <a:off x="9069621" y="4781724"/>
            <a:ext cx="868802" cy="330721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4.sql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33" name="Google Shape;163;p6">
            <a:extLst>
              <a:ext uri="{FF2B5EF4-FFF2-40B4-BE49-F238E27FC236}">
                <a16:creationId xmlns:a16="http://schemas.microsoft.com/office/drawing/2014/main" id="{2185BFDA-B3CF-4065-A9E2-7F1B18D4D9D1}"/>
              </a:ext>
            </a:extLst>
          </p:cNvPr>
          <p:cNvCxnSpPr>
            <a:cxnSpLocks/>
            <a:stCxn id="9" idx="2"/>
          </p:cNvCxnSpPr>
          <p:nvPr/>
        </p:nvCxnSpPr>
        <p:spPr>
          <a:xfrm flipH="1" flipV="1">
            <a:off x="9504022" y="5586586"/>
            <a:ext cx="1122838" cy="1"/>
          </a:xfrm>
          <a:prstGeom prst="straightConnector1">
            <a:avLst/>
          </a:prstGeom>
          <a:noFill/>
          <a:ln w="19050" cap="flat" cmpd="sng">
            <a:solidFill>
              <a:srgbClr val="F40CC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5F36F499-072E-4010-BBCE-5C85FE9A0DCA}"/>
              </a:ext>
            </a:extLst>
          </p:cNvPr>
          <p:cNvSpPr/>
          <p:nvPr/>
        </p:nvSpPr>
        <p:spPr>
          <a:xfrm>
            <a:off x="9589747" y="5751946"/>
            <a:ext cx="925852" cy="330721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5.</a:t>
            </a:r>
            <a:r>
              <a:rPr lang="ko-KR" altLang="en-US" dirty="0">
                <a:solidFill>
                  <a:schemeClr val="tx1"/>
                </a:solidFill>
              </a:rPr>
              <a:t>결과</a:t>
            </a:r>
          </a:p>
        </p:txBody>
      </p:sp>
      <p:cxnSp>
        <p:nvCxnSpPr>
          <p:cNvPr id="37" name="Google Shape;163;p6">
            <a:extLst>
              <a:ext uri="{FF2B5EF4-FFF2-40B4-BE49-F238E27FC236}">
                <a16:creationId xmlns:a16="http://schemas.microsoft.com/office/drawing/2014/main" id="{4718195D-B199-4070-8BFC-5E8CAAF4279A}"/>
              </a:ext>
            </a:extLst>
          </p:cNvPr>
          <p:cNvCxnSpPr>
            <a:cxnSpLocks/>
          </p:cNvCxnSpPr>
          <p:nvPr/>
        </p:nvCxnSpPr>
        <p:spPr>
          <a:xfrm flipH="1">
            <a:off x="5537246" y="5579344"/>
            <a:ext cx="1313279" cy="0"/>
          </a:xfrm>
          <a:prstGeom prst="straightConnector1">
            <a:avLst/>
          </a:prstGeom>
          <a:noFill/>
          <a:ln w="19050" cap="flat" cmpd="sng">
            <a:solidFill>
              <a:srgbClr val="F40CC2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5ACCD368-1563-49C0-BDD1-3199547277D2}"/>
              </a:ext>
            </a:extLst>
          </p:cNvPr>
          <p:cNvSpPr/>
          <p:nvPr/>
        </p:nvSpPr>
        <p:spPr>
          <a:xfrm>
            <a:off x="5617555" y="4989246"/>
            <a:ext cx="1148600" cy="434976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6.</a:t>
            </a:r>
            <a:r>
              <a:rPr lang="ko-KR" altLang="en-US" dirty="0">
                <a:solidFill>
                  <a:schemeClr val="tx1"/>
                </a:solidFill>
              </a:rPr>
              <a:t>생성</a:t>
            </a:r>
            <a:r>
              <a:rPr lang="en-US" altLang="ko-KR" dirty="0">
                <a:solidFill>
                  <a:schemeClr val="tx1"/>
                </a:solidFill>
              </a:rPr>
              <a:t>/</a:t>
            </a:r>
            <a:r>
              <a:rPr lang="ko-KR" altLang="en-US" dirty="0">
                <a:solidFill>
                  <a:schemeClr val="tx1"/>
                </a:solidFill>
              </a:rPr>
              <a:t>참조</a:t>
            </a:r>
          </a:p>
        </p:txBody>
      </p:sp>
      <p:cxnSp>
        <p:nvCxnSpPr>
          <p:cNvPr id="42" name="Google Shape;163;p6">
            <a:extLst>
              <a:ext uri="{FF2B5EF4-FFF2-40B4-BE49-F238E27FC236}">
                <a16:creationId xmlns:a16="http://schemas.microsoft.com/office/drawing/2014/main" id="{AAC735AA-09B1-4898-AD36-911EF7F1CF68}"/>
              </a:ext>
            </a:extLst>
          </p:cNvPr>
          <p:cNvCxnSpPr>
            <a:cxnSpLocks/>
          </p:cNvCxnSpPr>
          <p:nvPr/>
        </p:nvCxnSpPr>
        <p:spPr>
          <a:xfrm>
            <a:off x="8025808" y="3337700"/>
            <a:ext cx="0" cy="185755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7B698339-5B60-4B5C-B8F1-A60F5457244E}"/>
              </a:ext>
            </a:extLst>
          </p:cNvPr>
          <p:cNvSpPr/>
          <p:nvPr/>
        </p:nvSpPr>
        <p:spPr>
          <a:xfrm>
            <a:off x="7038441" y="3898120"/>
            <a:ext cx="868802" cy="330721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7.</a:t>
            </a:r>
            <a:r>
              <a:rPr lang="ko-KR" altLang="en-US" dirty="0">
                <a:solidFill>
                  <a:schemeClr val="tx1"/>
                </a:solidFill>
              </a:rPr>
              <a:t>결과</a:t>
            </a:r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720BDE7A-C15B-47D2-AD26-D56A78E9A708}"/>
              </a:ext>
            </a:extLst>
          </p:cNvPr>
          <p:cNvSpPr/>
          <p:nvPr/>
        </p:nvSpPr>
        <p:spPr>
          <a:xfrm>
            <a:off x="5755835" y="3239235"/>
            <a:ext cx="868802" cy="330721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8.</a:t>
            </a:r>
            <a:r>
              <a:rPr lang="ko-KR" altLang="en-US" dirty="0">
                <a:solidFill>
                  <a:schemeClr val="tx1"/>
                </a:solidFill>
              </a:rPr>
              <a:t>결과</a:t>
            </a:r>
          </a:p>
        </p:txBody>
      </p:sp>
      <p:cxnSp>
        <p:nvCxnSpPr>
          <p:cNvPr id="48" name="Google Shape;163;p6">
            <a:extLst>
              <a:ext uri="{FF2B5EF4-FFF2-40B4-BE49-F238E27FC236}">
                <a16:creationId xmlns:a16="http://schemas.microsoft.com/office/drawing/2014/main" id="{8CDF0FD4-5FB0-4F7C-8FE3-6F73A9B82E8A}"/>
              </a:ext>
            </a:extLst>
          </p:cNvPr>
          <p:cNvCxnSpPr>
            <a:cxnSpLocks/>
          </p:cNvCxnSpPr>
          <p:nvPr/>
        </p:nvCxnSpPr>
        <p:spPr>
          <a:xfrm flipH="1">
            <a:off x="5562655" y="3133400"/>
            <a:ext cx="1264720" cy="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2FAE780D-DDF4-474E-90F3-31EB134864C9}"/>
              </a:ext>
            </a:extLst>
          </p:cNvPr>
          <p:cNvSpPr/>
          <p:nvPr/>
        </p:nvSpPr>
        <p:spPr>
          <a:xfrm>
            <a:off x="147198" y="2246361"/>
            <a:ext cx="1638299" cy="12668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/>
              <a:t>Web</a:t>
            </a:r>
          </a:p>
          <a:p>
            <a:pPr algn="ctr"/>
            <a:r>
              <a:rPr lang="en-US" altLang="ko-KR" sz="2400" dirty="0"/>
              <a:t>Browser</a:t>
            </a:r>
            <a:endParaRPr lang="ko-KR" altLang="en-US" sz="24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A2E9C01-663E-40B5-BB9C-733F9592DAAE}"/>
              </a:ext>
            </a:extLst>
          </p:cNvPr>
          <p:cNvSpPr txBox="1"/>
          <p:nvPr/>
        </p:nvSpPr>
        <p:spPr>
          <a:xfrm>
            <a:off x="6096000" y="1998697"/>
            <a:ext cx="23726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/>
              <a:t>cartNo</a:t>
            </a:r>
            <a:r>
              <a:rPr lang="en-US" altLang="ko-KR" sz="1200" dirty="0"/>
              <a:t>, m.id</a:t>
            </a:r>
          </a:p>
          <a:p>
            <a:r>
              <a:rPr lang="en-US" altLang="ko-KR" sz="1200" dirty="0"/>
              <a:t>(</a:t>
            </a:r>
            <a:r>
              <a:rPr lang="en-US" altLang="ko-KR" sz="1200" dirty="0" err="1"/>
              <a:t>BookCartVO</a:t>
            </a:r>
            <a:r>
              <a:rPr lang="en-US" altLang="ko-KR" sz="1200" dirty="0"/>
              <a:t>)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758F393-2570-4C15-8912-7F414C05287B}"/>
              </a:ext>
            </a:extLst>
          </p:cNvPr>
          <p:cNvSpPr txBox="1"/>
          <p:nvPr/>
        </p:nvSpPr>
        <p:spPr>
          <a:xfrm>
            <a:off x="8537042" y="3901188"/>
            <a:ext cx="23726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/>
              <a:t>cartNo</a:t>
            </a:r>
            <a:r>
              <a:rPr lang="en-US" altLang="ko-KR" sz="1200" dirty="0"/>
              <a:t>, m.id</a:t>
            </a:r>
          </a:p>
          <a:p>
            <a:r>
              <a:rPr lang="en-US" altLang="ko-KR" sz="1200" dirty="0"/>
              <a:t>(</a:t>
            </a:r>
            <a:r>
              <a:rPr lang="en-US" altLang="ko-KR" sz="1200" dirty="0" err="1"/>
              <a:t>BookCartVO</a:t>
            </a:r>
            <a:r>
              <a:rPr lang="en-US" altLang="ko-KR" sz="12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06252016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d1edc10b5a_2_0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9" name="Google Shape;189;gd1edc10b5a_2_0"/>
          <p:cNvCxnSpPr/>
          <p:nvPr/>
        </p:nvCxnSpPr>
        <p:spPr>
          <a:xfrm>
            <a:off x="139700" y="491296"/>
            <a:ext cx="19938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90" name="Google Shape;190;gd1edc10b5a_2_0"/>
          <p:cNvSpPr txBox="1"/>
          <p:nvPr/>
        </p:nvSpPr>
        <p:spPr>
          <a:xfrm>
            <a:off x="101599" y="158119"/>
            <a:ext cx="1831975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Team1 </a:t>
            </a:r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파워포인트</a:t>
            </a:r>
            <a:endParaRPr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91" name="Google Shape;191;gd1edc10b5a_2_0"/>
          <p:cNvSpPr txBox="1"/>
          <p:nvPr/>
        </p:nvSpPr>
        <p:spPr>
          <a:xfrm>
            <a:off x="1608523" y="652394"/>
            <a:ext cx="6270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endParaRPr sz="3200" b="1" dirty="0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gd1edc10b5a_2_0"/>
          <p:cNvSpPr txBox="1"/>
          <p:nvPr/>
        </p:nvSpPr>
        <p:spPr>
          <a:xfrm>
            <a:off x="2263852" y="645071"/>
            <a:ext cx="16257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accent4"/>
                </a:solidFill>
              </a:rPr>
              <a:t>DFD</a:t>
            </a:r>
            <a:endParaRPr/>
          </a:p>
        </p:txBody>
      </p:sp>
      <p:sp>
        <p:nvSpPr>
          <p:cNvPr id="194" name="Google Shape;194;gd1edc10b5a_2_0"/>
          <p:cNvSpPr txBox="1"/>
          <p:nvPr/>
        </p:nvSpPr>
        <p:spPr>
          <a:xfrm>
            <a:off x="2289252" y="1190516"/>
            <a:ext cx="35541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dirty="0">
                <a:solidFill>
                  <a:schemeClr val="accent4"/>
                </a:solidFill>
              </a:rPr>
              <a:t>2-4. </a:t>
            </a:r>
            <a:r>
              <a:rPr lang="ko-KR" altLang="en-US" sz="1500" b="1" dirty="0">
                <a:solidFill>
                  <a:schemeClr val="accent4"/>
                </a:solidFill>
              </a:rPr>
              <a:t>장바구니 </a:t>
            </a:r>
            <a:r>
              <a:rPr lang="en-US" altLang="ko-KR" sz="1500" b="1" dirty="0">
                <a:solidFill>
                  <a:schemeClr val="accent4"/>
                </a:solidFill>
              </a:rPr>
              <a:t>purchase</a:t>
            </a:r>
            <a:endParaRPr sz="1500" b="1" dirty="0"/>
          </a:p>
        </p:txBody>
      </p:sp>
      <p:sp>
        <p:nvSpPr>
          <p:cNvPr id="195" name="Google Shape;195;gd1edc10b5a_2_0"/>
          <p:cNvSpPr/>
          <p:nvPr/>
        </p:nvSpPr>
        <p:spPr>
          <a:xfrm>
            <a:off x="2876450" y="2560642"/>
            <a:ext cx="2665200" cy="752700"/>
          </a:xfrm>
          <a:prstGeom prst="rect">
            <a:avLst/>
          </a:prstGeom>
          <a:solidFill>
            <a:srgbClr val="3C78D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</a:rPr>
              <a:t>&lt;JSP&gt;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chemeClr val="lt1"/>
                </a:solidFill>
              </a:rPr>
              <a:t>purchase.jsp</a:t>
            </a:r>
            <a:endParaRPr sz="1800" dirty="0">
              <a:solidFill>
                <a:schemeClr val="lt1"/>
              </a:solidFill>
            </a:endParaRPr>
          </a:p>
        </p:txBody>
      </p:sp>
      <p:sp>
        <p:nvSpPr>
          <p:cNvPr id="197" name="Google Shape;197;gd1edc10b5a_2_0"/>
          <p:cNvSpPr/>
          <p:nvPr/>
        </p:nvSpPr>
        <p:spPr>
          <a:xfrm>
            <a:off x="6838823" y="2550159"/>
            <a:ext cx="3381502" cy="777000"/>
          </a:xfrm>
          <a:prstGeom prst="rect">
            <a:avLst/>
          </a:prstGeom>
          <a:solidFill>
            <a:srgbClr val="3C78D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2000" dirty="0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dirty="0">
                <a:solidFill>
                  <a:schemeClr val="lt1"/>
                </a:solidFill>
              </a:rPr>
              <a:t>&lt;Service&gt;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dirty="0" err="1">
                <a:solidFill>
                  <a:schemeClr val="lt1"/>
                </a:solidFill>
              </a:rPr>
              <a:t>BookCartListService</a:t>
            </a:r>
            <a:endParaRPr sz="2000" dirty="0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dirty="0">
                <a:solidFill>
                  <a:schemeClr val="lt1"/>
                </a:solidFill>
              </a:rPr>
              <a:t> </a:t>
            </a:r>
            <a:endParaRPr sz="2000" dirty="0"/>
          </a:p>
        </p:txBody>
      </p:sp>
      <p:sp>
        <p:nvSpPr>
          <p:cNvPr id="23" name="Google Shape;195;gd1edc10b5a_2_0">
            <a:extLst>
              <a:ext uri="{FF2B5EF4-FFF2-40B4-BE49-F238E27FC236}">
                <a16:creationId xmlns:a16="http://schemas.microsoft.com/office/drawing/2014/main" id="{19949CD3-0E44-4B35-B5E3-3604B4A9D3B7}"/>
              </a:ext>
            </a:extLst>
          </p:cNvPr>
          <p:cNvSpPr/>
          <p:nvPr/>
        </p:nvSpPr>
        <p:spPr>
          <a:xfrm>
            <a:off x="2876450" y="5170892"/>
            <a:ext cx="2665200" cy="752700"/>
          </a:xfrm>
          <a:prstGeom prst="rect">
            <a:avLst/>
          </a:prstGeom>
          <a:solidFill>
            <a:srgbClr val="3C78D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lt1"/>
                </a:solidFill>
              </a:rPr>
              <a:t>&lt;VO&gt;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>
                <a:solidFill>
                  <a:schemeClr val="lt1"/>
                </a:solidFill>
              </a:rPr>
              <a:t>BookCartVO</a:t>
            </a:r>
            <a:endParaRPr sz="2000" dirty="0">
              <a:solidFill>
                <a:schemeClr val="lt1"/>
              </a:solidFill>
            </a:endParaRPr>
          </a:p>
        </p:txBody>
      </p:sp>
      <p:sp>
        <p:nvSpPr>
          <p:cNvPr id="24" name="Google Shape;195;gd1edc10b5a_2_0">
            <a:extLst>
              <a:ext uri="{FF2B5EF4-FFF2-40B4-BE49-F238E27FC236}">
                <a16:creationId xmlns:a16="http://schemas.microsoft.com/office/drawing/2014/main" id="{B11FF9BE-C172-4019-841E-66F82B339081}"/>
              </a:ext>
            </a:extLst>
          </p:cNvPr>
          <p:cNvSpPr/>
          <p:nvPr/>
        </p:nvSpPr>
        <p:spPr>
          <a:xfrm>
            <a:off x="6838823" y="5184709"/>
            <a:ext cx="2665200" cy="752700"/>
          </a:xfrm>
          <a:prstGeom prst="rect">
            <a:avLst/>
          </a:prstGeom>
          <a:solidFill>
            <a:srgbClr val="3C78D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lt1"/>
                </a:solidFill>
              </a:rPr>
              <a:t>&lt;DAO&gt;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>
                <a:solidFill>
                  <a:schemeClr val="lt1"/>
                </a:solidFill>
              </a:rPr>
              <a:t>Book</a:t>
            </a:r>
            <a:r>
              <a:rPr lang="en-US" altLang="ko-KR" sz="2000" dirty="0" err="1">
                <a:solidFill>
                  <a:schemeClr val="lt1"/>
                </a:solidFill>
              </a:rPr>
              <a:t>Cart</a:t>
            </a:r>
            <a:r>
              <a:rPr lang="en-US" sz="2000" dirty="0" err="1">
                <a:solidFill>
                  <a:schemeClr val="lt1"/>
                </a:solidFill>
              </a:rPr>
              <a:t>DAO</a:t>
            </a:r>
            <a:endParaRPr sz="2000" dirty="0">
              <a:solidFill>
                <a:schemeClr val="lt1"/>
              </a:solidFill>
            </a:endParaRPr>
          </a:p>
        </p:txBody>
      </p:sp>
      <p:sp>
        <p:nvSpPr>
          <p:cNvPr id="9" name="순서도: 자기 디스크 8">
            <a:extLst>
              <a:ext uri="{FF2B5EF4-FFF2-40B4-BE49-F238E27FC236}">
                <a16:creationId xmlns:a16="http://schemas.microsoft.com/office/drawing/2014/main" id="{0E542C9D-A9F0-4AB4-BD04-EFBF8D0D1BB0}"/>
              </a:ext>
            </a:extLst>
          </p:cNvPr>
          <p:cNvSpPr/>
          <p:nvPr/>
        </p:nvSpPr>
        <p:spPr>
          <a:xfrm>
            <a:off x="10515600" y="4781724"/>
            <a:ext cx="1466850" cy="1609725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/>
              <a:t>DBMS</a:t>
            </a:r>
          </a:p>
          <a:p>
            <a:pPr algn="ctr"/>
            <a:r>
              <a:rPr lang="en-US" altLang="ko-KR" sz="2400"/>
              <a:t>Oracle</a:t>
            </a:r>
            <a:endParaRPr lang="ko-KR" altLang="en-US" sz="2400" dirty="0"/>
          </a:p>
        </p:txBody>
      </p:sp>
      <p:cxnSp>
        <p:nvCxnSpPr>
          <p:cNvPr id="27" name="Google Shape;163;p6">
            <a:extLst>
              <a:ext uri="{FF2B5EF4-FFF2-40B4-BE49-F238E27FC236}">
                <a16:creationId xmlns:a16="http://schemas.microsoft.com/office/drawing/2014/main" id="{7D87E605-E9A0-428B-BF73-264F4560063A}"/>
              </a:ext>
            </a:extLst>
          </p:cNvPr>
          <p:cNvCxnSpPr>
            <a:cxnSpLocks/>
          </p:cNvCxnSpPr>
          <p:nvPr/>
        </p:nvCxnSpPr>
        <p:spPr>
          <a:xfrm>
            <a:off x="1785497" y="2753004"/>
            <a:ext cx="1090953" cy="0"/>
          </a:xfrm>
          <a:prstGeom prst="straightConnector1">
            <a:avLst/>
          </a:prstGeom>
          <a:noFill/>
          <a:ln w="19050" cap="flat" cmpd="sng">
            <a:solidFill>
              <a:srgbClr val="00B0F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9" name="Google Shape;163;p6">
            <a:extLst>
              <a:ext uri="{FF2B5EF4-FFF2-40B4-BE49-F238E27FC236}">
                <a16:creationId xmlns:a16="http://schemas.microsoft.com/office/drawing/2014/main" id="{3BDB0E40-FE5C-4A85-B29D-D48A8BED3540}"/>
              </a:ext>
            </a:extLst>
          </p:cNvPr>
          <p:cNvCxnSpPr>
            <a:cxnSpLocks/>
          </p:cNvCxnSpPr>
          <p:nvPr/>
        </p:nvCxnSpPr>
        <p:spPr>
          <a:xfrm flipH="1">
            <a:off x="1785497" y="3133400"/>
            <a:ext cx="1073929" cy="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2" name="Google Shape;163;p6">
            <a:extLst>
              <a:ext uri="{FF2B5EF4-FFF2-40B4-BE49-F238E27FC236}">
                <a16:creationId xmlns:a16="http://schemas.microsoft.com/office/drawing/2014/main" id="{1276694E-C94D-455C-9BEA-BE615F406A76}"/>
              </a:ext>
            </a:extLst>
          </p:cNvPr>
          <p:cNvCxnSpPr>
            <a:cxnSpLocks/>
          </p:cNvCxnSpPr>
          <p:nvPr/>
        </p:nvCxnSpPr>
        <p:spPr>
          <a:xfrm>
            <a:off x="5551048" y="2772333"/>
            <a:ext cx="1278377" cy="0"/>
          </a:xfrm>
          <a:prstGeom prst="straightConnector1">
            <a:avLst/>
          </a:prstGeom>
          <a:noFill/>
          <a:ln w="19050" cap="flat" cmpd="sng">
            <a:solidFill>
              <a:srgbClr val="00B0F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768CEBB0-AFFE-4E43-955B-F4A40D4AD01F}"/>
              </a:ext>
            </a:extLst>
          </p:cNvPr>
          <p:cNvSpPr/>
          <p:nvPr/>
        </p:nvSpPr>
        <p:spPr>
          <a:xfrm>
            <a:off x="1952524" y="2192667"/>
            <a:ext cx="868802" cy="330721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1.</a:t>
            </a:r>
            <a:r>
              <a:rPr lang="ko-KR" altLang="en-US" dirty="0">
                <a:solidFill>
                  <a:schemeClr val="tx1"/>
                </a:solidFill>
              </a:rPr>
              <a:t>요청</a:t>
            </a: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6C3778D4-D693-4614-B284-A4ECF740E6F4}"/>
              </a:ext>
            </a:extLst>
          </p:cNvPr>
          <p:cNvSpPr/>
          <p:nvPr/>
        </p:nvSpPr>
        <p:spPr>
          <a:xfrm>
            <a:off x="1829451" y="3307371"/>
            <a:ext cx="868802" cy="330721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8.</a:t>
            </a:r>
            <a:r>
              <a:rPr lang="ko-KR" altLang="en-US" dirty="0">
                <a:solidFill>
                  <a:schemeClr val="tx1"/>
                </a:solidFill>
              </a:rPr>
              <a:t>응답</a:t>
            </a:r>
          </a:p>
        </p:txBody>
      </p:sp>
      <p:cxnSp>
        <p:nvCxnSpPr>
          <p:cNvPr id="22" name="Google Shape;163;p6">
            <a:extLst>
              <a:ext uri="{FF2B5EF4-FFF2-40B4-BE49-F238E27FC236}">
                <a16:creationId xmlns:a16="http://schemas.microsoft.com/office/drawing/2014/main" id="{99E88CAA-D3D2-4350-BCAB-BB9758AEFB81}"/>
              </a:ext>
            </a:extLst>
          </p:cNvPr>
          <p:cNvCxnSpPr>
            <a:cxnSpLocks/>
          </p:cNvCxnSpPr>
          <p:nvPr/>
        </p:nvCxnSpPr>
        <p:spPr>
          <a:xfrm>
            <a:off x="8483659" y="3342509"/>
            <a:ext cx="0" cy="1876925"/>
          </a:xfrm>
          <a:prstGeom prst="straightConnector1">
            <a:avLst/>
          </a:prstGeom>
          <a:noFill/>
          <a:ln w="19050" cap="flat" cmpd="sng">
            <a:solidFill>
              <a:srgbClr val="00B0F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8DEB83BB-43CD-4BA1-8841-ECA8A03CB065}"/>
              </a:ext>
            </a:extLst>
          </p:cNvPr>
          <p:cNvSpPr/>
          <p:nvPr/>
        </p:nvSpPr>
        <p:spPr>
          <a:xfrm>
            <a:off x="8558497" y="3752850"/>
            <a:ext cx="868802" cy="330721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3.</a:t>
            </a:r>
            <a:r>
              <a:rPr lang="ko-KR" altLang="en-US" dirty="0">
                <a:solidFill>
                  <a:schemeClr val="tx1"/>
                </a:solidFill>
              </a:rPr>
              <a:t>호출</a:t>
            </a: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A73DB3B2-9872-47DB-AF4B-652C46DFE01E}"/>
              </a:ext>
            </a:extLst>
          </p:cNvPr>
          <p:cNvSpPr/>
          <p:nvPr/>
        </p:nvSpPr>
        <p:spPr>
          <a:xfrm>
            <a:off x="5709224" y="2229921"/>
            <a:ext cx="868802" cy="330721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2.</a:t>
            </a:r>
            <a:r>
              <a:rPr lang="ko-KR" altLang="en-US" dirty="0">
                <a:solidFill>
                  <a:schemeClr val="tx1"/>
                </a:solidFill>
              </a:rPr>
              <a:t>호출</a:t>
            </a: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0D9116B4-D3CE-429B-9D40-9C09DCD2DD18}"/>
              </a:ext>
            </a:extLst>
          </p:cNvPr>
          <p:cNvSpPr/>
          <p:nvPr/>
        </p:nvSpPr>
        <p:spPr>
          <a:xfrm>
            <a:off x="9069621" y="4781724"/>
            <a:ext cx="868802" cy="330721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4.sql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33" name="Google Shape;163;p6">
            <a:extLst>
              <a:ext uri="{FF2B5EF4-FFF2-40B4-BE49-F238E27FC236}">
                <a16:creationId xmlns:a16="http://schemas.microsoft.com/office/drawing/2014/main" id="{2185BFDA-B3CF-4065-A9E2-7F1B18D4D9D1}"/>
              </a:ext>
            </a:extLst>
          </p:cNvPr>
          <p:cNvCxnSpPr>
            <a:cxnSpLocks/>
          </p:cNvCxnSpPr>
          <p:nvPr/>
        </p:nvCxnSpPr>
        <p:spPr>
          <a:xfrm flipH="1">
            <a:off x="9504022" y="5586586"/>
            <a:ext cx="1011577" cy="0"/>
          </a:xfrm>
          <a:prstGeom prst="straightConnector1">
            <a:avLst/>
          </a:prstGeom>
          <a:noFill/>
          <a:ln w="19050" cap="flat" cmpd="sng">
            <a:solidFill>
              <a:srgbClr val="F40CC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5F36F499-072E-4010-BBCE-5C85FE9A0DCA}"/>
              </a:ext>
            </a:extLst>
          </p:cNvPr>
          <p:cNvSpPr/>
          <p:nvPr/>
        </p:nvSpPr>
        <p:spPr>
          <a:xfrm>
            <a:off x="9589747" y="5616387"/>
            <a:ext cx="925852" cy="330721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5.</a:t>
            </a:r>
            <a:r>
              <a:rPr lang="ko-KR" altLang="en-US" dirty="0">
                <a:solidFill>
                  <a:schemeClr val="tx1"/>
                </a:solidFill>
              </a:rPr>
              <a:t>결과</a:t>
            </a:r>
          </a:p>
        </p:txBody>
      </p:sp>
      <p:cxnSp>
        <p:nvCxnSpPr>
          <p:cNvPr id="37" name="Google Shape;163;p6">
            <a:extLst>
              <a:ext uri="{FF2B5EF4-FFF2-40B4-BE49-F238E27FC236}">
                <a16:creationId xmlns:a16="http://schemas.microsoft.com/office/drawing/2014/main" id="{4718195D-B199-4070-8BFC-5E8CAAF4279A}"/>
              </a:ext>
            </a:extLst>
          </p:cNvPr>
          <p:cNvCxnSpPr>
            <a:cxnSpLocks/>
          </p:cNvCxnSpPr>
          <p:nvPr/>
        </p:nvCxnSpPr>
        <p:spPr>
          <a:xfrm flipH="1">
            <a:off x="5537246" y="5579344"/>
            <a:ext cx="1313279" cy="0"/>
          </a:xfrm>
          <a:prstGeom prst="straightConnector1">
            <a:avLst/>
          </a:prstGeom>
          <a:noFill/>
          <a:ln w="19050" cap="flat" cmpd="sng">
            <a:solidFill>
              <a:srgbClr val="F40CC2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5ACCD368-1563-49C0-BDD1-3199547277D2}"/>
              </a:ext>
            </a:extLst>
          </p:cNvPr>
          <p:cNvSpPr/>
          <p:nvPr/>
        </p:nvSpPr>
        <p:spPr>
          <a:xfrm>
            <a:off x="5617555" y="4989246"/>
            <a:ext cx="1148600" cy="434976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6.</a:t>
            </a:r>
            <a:r>
              <a:rPr lang="ko-KR" altLang="en-US" dirty="0">
                <a:solidFill>
                  <a:schemeClr val="tx1"/>
                </a:solidFill>
              </a:rPr>
              <a:t>생성</a:t>
            </a:r>
            <a:r>
              <a:rPr lang="en-US" altLang="ko-KR" dirty="0">
                <a:solidFill>
                  <a:schemeClr val="tx1"/>
                </a:solidFill>
              </a:rPr>
              <a:t>/</a:t>
            </a:r>
            <a:r>
              <a:rPr lang="ko-KR" altLang="en-US" dirty="0">
                <a:solidFill>
                  <a:schemeClr val="tx1"/>
                </a:solidFill>
              </a:rPr>
              <a:t>참조</a:t>
            </a:r>
          </a:p>
        </p:txBody>
      </p:sp>
      <p:cxnSp>
        <p:nvCxnSpPr>
          <p:cNvPr id="42" name="Google Shape;163;p6">
            <a:extLst>
              <a:ext uri="{FF2B5EF4-FFF2-40B4-BE49-F238E27FC236}">
                <a16:creationId xmlns:a16="http://schemas.microsoft.com/office/drawing/2014/main" id="{AAC735AA-09B1-4898-AD36-911EF7F1CF68}"/>
              </a:ext>
            </a:extLst>
          </p:cNvPr>
          <p:cNvCxnSpPr>
            <a:cxnSpLocks/>
          </p:cNvCxnSpPr>
          <p:nvPr/>
        </p:nvCxnSpPr>
        <p:spPr>
          <a:xfrm>
            <a:off x="8025808" y="3337700"/>
            <a:ext cx="0" cy="185755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7B698339-5B60-4B5C-B8F1-A60F5457244E}"/>
              </a:ext>
            </a:extLst>
          </p:cNvPr>
          <p:cNvSpPr/>
          <p:nvPr/>
        </p:nvSpPr>
        <p:spPr>
          <a:xfrm>
            <a:off x="7038441" y="3898120"/>
            <a:ext cx="868802" cy="330721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7.</a:t>
            </a:r>
            <a:r>
              <a:rPr lang="ko-KR" altLang="en-US" dirty="0">
                <a:solidFill>
                  <a:schemeClr val="tx1"/>
                </a:solidFill>
              </a:rPr>
              <a:t>결과</a:t>
            </a:r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720BDE7A-C15B-47D2-AD26-D56A78E9A708}"/>
              </a:ext>
            </a:extLst>
          </p:cNvPr>
          <p:cNvSpPr/>
          <p:nvPr/>
        </p:nvSpPr>
        <p:spPr>
          <a:xfrm>
            <a:off x="5763801" y="2926650"/>
            <a:ext cx="868802" cy="330721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8.</a:t>
            </a:r>
            <a:r>
              <a:rPr lang="ko-KR" altLang="en-US" dirty="0">
                <a:solidFill>
                  <a:schemeClr val="tx1"/>
                </a:solidFill>
              </a:rPr>
              <a:t>결과</a:t>
            </a:r>
          </a:p>
        </p:txBody>
      </p:sp>
      <p:cxnSp>
        <p:nvCxnSpPr>
          <p:cNvPr id="48" name="Google Shape;163;p6">
            <a:extLst>
              <a:ext uri="{FF2B5EF4-FFF2-40B4-BE49-F238E27FC236}">
                <a16:creationId xmlns:a16="http://schemas.microsoft.com/office/drawing/2014/main" id="{8CDF0FD4-5FB0-4F7C-8FE3-6F73A9B82E8A}"/>
              </a:ext>
            </a:extLst>
          </p:cNvPr>
          <p:cNvCxnSpPr>
            <a:cxnSpLocks/>
          </p:cNvCxnSpPr>
          <p:nvPr/>
        </p:nvCxnSpPr>
        <p:spPr>
          <a:xfrm flipH="1">
            <a:off x="5562655" y="3133400"/>
            <a:ext cx="1264720" cy="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2FAE780D-DDF4-474E-90F3-31EB134864C9}"/>
              </a:ext>
            </a:extLst>
          </p:cNvPr>
          <p:cNvSpPr/>
          <p:nvPr/>
        </p:nvSpPr>
        <p:spPr>
          <a:xfrm>
            <a:off x="147198" y="2246361"/>
            <a:ext cx="1638299" cy="12668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/>
              <a:t>Web</a:t>
            </a:r>
          </a:p>
          <a:p>
            <a:pPr algn="ctr"/>
            <a:r>
              <a:rPr lang="en-US" altLang="ko-KR" sz="2400" dirty="0"/>
              <a:t>Browser</a:t>
            </a:r>
            <a:endParaRPr lang="ko-KR" altLang="en-US" sz="24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AA0C450-BCBA-4209-84A0-F8DB01A92441}"/>
              </a:ext>
            </a:extLst>
          </p:cNvPr>
          <p:cNvSpPr txBox="1"/>
          <p:nvPr/>
        </p:nvSpPr>
        <p:spPr>
          <a:xfrm>
            <a:off x="4653581" y="3303703"/>
            <a:ext cx="31941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/>
              <a:t>bookNo</a:t>
            </a:r>
            <a:r>
              <a:rPr lang="en-US" altLang="ko-KR" sz="1200" dirty="0"/>
              <a:t>, m.id, </a:t>
            </a:r>
            <a:r>
              <a:rPr lang="en-US" altLang="ko-KR" sz="1200" dirty="0" err="1"/>
              <a:t>cartNo</a:t>
            </a:r>
            <a:r>
              <a:rPr lang="en-US" altLang="ko-KR" sz="1200" dirty="0"/>
              <a:t>, cover, title, </a:t>
            </a:r>
          </a:p>
          <a:p>
            <a:r>
              <a:rPr lang="en-US" altLang="ko-KR" sz="1200" dirty="0"/>
              <a:t>writer, genre, price, quantity, </a:t>
            </a:r>
            <a:r>
              <a:rPr lang="en-US" altLang="ko-KR" sz="1200" dirty="0" err="1"/>
              <a:t>totalPrice</a:t>
            </a:r>
            <a:endParaRPr lang="en-US" altLang="ko-KR" sz="1200" dirty="0"/>
          </a:p>
          <a:p>
            <a:r>
              <a:rPr lang="en-US" altLang="ko-KR" sz="1200" dirty="0"/>
              <a:t>(</a:t>
            </a:r>
            <a:r>
              <a:rPr lang="en-US" altLang="ko-KR" sz="1200" dirty="0" err="1">
                <a:solidFill>
                  <a:schemeClr val="tx1"/>
                </a:solidFill>
              </a:rPr>
              <a:t>BookCartVO</a:t>
            </a:r>
            <a:r>
              <a:rPr lang="en-US" altLang="ko-KR" sz="1200" dirty="0"/>
              <a:t>)</a:t>
            </a:r>
            <a:endParaRPr lang="ko-KR" altLang="en-US" sz="12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3E19A36-B352-41DC-8DEC-ECC894689A07}"/>
              </a:ext>
            </a:extLst>
          </p:cNvPr>
          <p:cNvSpPr txBox="1"/>
          <p:nvPr/>
        </p:nvSpPr>
        <p:spPr>
          <a:xfrm>
            <a:off x="6233135" y="4246301"/>
            <a:ext cx="31941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/>
              <a:t>bookNo</a:t>
            </a:r>
            <a:r>
              <a:rPr lang="en-US" altLang="ko-KR" sz="1200" dirty="0"/>
              <a:t>, m.id, </a:t>
            </a:r>
            <a:r>
              <a:rPr lang="en-US" altLang="ko-KR" sz="1200" dirty="0" err="1"/>
              <a:t>cartNo</a:t>
            </a:r>
            <a:r>
              <a:rPr lang="en-US" altLang="ko-KR" sz="1200" dirty="0"/>
              <a:t>, cover, title, </a:t>
            </a:r>
          </a:p>
          <a:p>
            <a:r>
              <a:rPr lang="en-US" altLang="ko-KR" sz="1200" dirty="0"/>
              <a:t>writer, genre, price, quantity, </a:t>
            </a:r>
            <a:r>
              <a:rPr lang="en-US" altLang="ko-KR" sz="1200" dirty="0" err="1"/>
              <a:t>totalPrice</a:t>
            </a:r>
            <a:endParaRPr lang="en-US" altLang="ko-KR" sz="1200" dirty="0"/>
          </a:p>
          <a:p>
            <a:r>
              <a:rPr lang="en-US" altLang="ko-KR" sz="1200" dirty="0"/>
              <a:t>(</a:t>
            </a:r>
            <a:r>
              <a:rPr lang="en-US" altLang="ko-KR" sz="1200" dirty="0" err="1">
                <a:solidFill>
                  <a:schemeClr val="tx1"/>
                </a:solidFill>
              </a:rPr>
              <a:t>BookCartVO</a:t>
            </a:r>
            <a:r>
              <a:rPr lang="en-US" altLang="ko-KR" sz="1200" dirty="0"/>
              <a:t>)</a:t>
            </a:r>
            <a:endParaRPr lang="ko-KR" altLang="en-US" sz="12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5752E28-918A-469B-8B71-D84850DF7631}"/>
              </a:ext>
            </a:extLst>
          </p:cNvPr>
          <p:cNvSpPr txBox="1"/>
          <p:nvPr/>
        </p:nvSpPr>
        <p:spPr>
          <a:xfrm>
            <a:off x="8341341" y="5967209"/>
            <a:ext cx="31941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/>
              <a:t>bookNo</a:t>
            </a:r>
            <a:r>
              <a:rPr lang="en-US" altLang="ko-KR" sz="1200" dirty="0"/>
              <a:t>, m.id, </a:t>
            </a:r>
            <a:r>
              <a:rPr lang="en-US" altLang="ko-KR" sz="1200" dirty="0" err="1"/>
              <a:t>cartNo</a:t>
            </a:r>
            <a:r>
              <a:rPr lang="en-US" altLang="ko-KR" sz="1200" dirty="0"/>
              <a:t>, cover, title, </a:t>
            </a:r>
          </a:p>
          <a:p>
            <a:r>
              <a:rPr lang="en-US" altLang="ko-KR" sz="1200" dirty="0"/>
              <a:t>writer, genre, price, quantity, </a:t>
            </a:r>
            <a:r>
              <a:rPr lang="en-US" altLang="ko-KR" sz="1200" dirty="0" err="1"/>
              <a:t>totalPrice</a:t>
            </a:r>
            <a:endParaRPr lang="en-US" altLang="ko-KR" sz="1200" dirty="0"/>
          </a:p>
          <a:p>
            <a:r>
              <a:rPr lang="en-US" altLang="ko-KR" sz="1200" dirty="0"/>
              <a:t>(</a:t>
            </a:r>
            <a:r>
              <a:rPr lang="en-US" altLang="ko-KR" sz="1200" dirty="0" err="1">
                <a:solidFill>
                  <a:schemeClr val="tx1"/>
                </a:solidFill>
              </a:rPr>
              <a:t>BookCartVO</a:t>
            </a:r>
            <a:r>
              <a:rPr lang="en-US" altLang="ko-KR" sz="1200" dirty="0"/>
              <a:t>)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2376018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d1edc10b5a_2_0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gd1edc10b5a_2_0"/>
          <p:cNvSpPr txBox="1"/>
          <p:nvPr/>
        </p:nvSpPr>
        <p:spPr>
          <a:xfrm>
            <a:off x="2289252" y="817281"/>
            <a:ext cx="16257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solidFill>
                  <a:schemeClr val="accent4"/>
                </a:solidFill>
              </a:rPr>
              <a:t>DFD</a:t>
            </a:r>
            <a:endParaRPr dirty="0"/>
          </a:p>
        </p:txBody>
      </p:sp>
      <p:sp>
        <p:nvSpPr>
          <p:cNvPr id="220" name="Google Shape;220;gd1edc10b5a_2_0"/>
          <p:cNvSpPr txBox="1"/>
          <p:nvPr/>
        </p:nvSpPr>
        <p:spPr>
          <a:xfrm>
            <a:off x="2876450" y="1495100"/>
            <a:ext cx="242707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gd1edc10b5a_2_0"/>
          <p:cNvSpPr txBox="1"/>
          <p:nvPr/>
        </p:nvSpPr>
        <p:spPr>
          <a:xfrm>
            <a:off x="2314652" y="1315200"/>
            <a:ext cx="35541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dirty="0">
                <a:solidFill>
                  <a:schemeClr val="accent4"/>
                </a:solidFill>
              </a:rPr>
              <a:t>3-1. Q&amp;A </a:t>
            </a:r>
            <a:r>
              <a:rPr lang="en-US" sz="1500" b="1" dirty="0" err="1">
                <a:solidFill>
                  <a:schemeClr val="accent4"/>
                </a:solidFill>
              </a:rPr>
              <a:t>리스트</a:t>
            </a:r>
            <a:r>
              <a:rPr lang="en-US" sz="1500" b="1" dirty="0">
                <a:solidFill>
                  <a:schemeClr val="accent4"/>
                </a:solidFill>
              </a:rPr>
              <a:t> DFD</a:t>
            </a:r>
            <a:endParaRPr sz="1500" b="1" dirty="0"/>
          </a:p>
        </p:txBody>
      </p:sp>
      <p:sp>
        <p:nvSpPr>
          <p:cNvPr id="222" name="Google Shape;222;gd1edc10b5a_2_0"/>
          <p:cNvSpPr/>
          <p:nvPr/>
        </p:nvSpPr>
        <p:spPr>
          <a:xfrm>
            <a:off x="410675" y="2263275"/>
            <a:ext cx="2665200" cy="752700"/>
          </a:xfrm>
          <a:prstGeom prst="rect">
            <a:avLst/>
          </a:prstGeom>
          <a:solidFill>
            <a:srgbClr val="3C78D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</a:rPr>
              <a:t> list(list.jsp)</a:t>
            </a:r>
            <a:endParaRPr sz="2000">
              <a:solidFill>
                <a:schemeClr val="lt1"/>
              </a:solidFill>
            </a:endParaRPr>
          </a:p>
        </p:txBody>
      </p:sp>
      <p:sp>
        <p:nvSpPr>
          <p:cNvPr id="223" name="Google Shape;223;gd1edc10b5a_2_0"/>
          <p:cNvSpPr txBox="1"/>
          <p:nvPr/>
        </p:nvSpPr>
        <p:spPr>
          <a:xfrm>
            <a:off x="873875" y="2982475"/>
            <a:ext cx="17388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00FF"/>
                </a:solidFill>
              </a:rPr>
              <a:t>List&lt;QnaVO&gt; list</a:t>
            </a:r>
            <a:endParaRPr sz="1600">
              <a:solidFill>
                <a:srgbClr val="0000FF"/>
              </a:solidFill>
            </a:endParaRPr>
          </a:p>
        </p:txBody>
      </p:sp>
      <p:sp>
        <p:nvSpPr>
          <p:cNvPr id="224" name="Google Shape;224;gd1edc10b5a_2_0"/>
          <p:cNvSpPr/>
          <p:nvPr/>
        </p:nvSpPr>
        <p:spPr>
          <a:xfrm>
            <a:off x="4762875" y="2202015"/>
            <a:ext cx="2665200" cy="777000"/>
          </a:xfrm>
          <a:prstGeom prst="rect">
            <a:avLst/>
          </a:prstGeom>
          <a:solidFill>
            <a:srgbClr val="3C78D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chemeClr val="lt1"/>
                </a:solidFill>
              </a:rPr>
              <a:t>&lt;&lt;class&gt;&gt;</a:t>
            </a:r>
            <a:endParaRPr sz="2000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chemeClr val="lt1"/>
                </a:solidFill>
              </a:rPr>
              <a:t>QnaListService</a:t>
            </a:r>
            <a:endParaRPr sz="2000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chemeClr val="lt1"/>
                </a:solidFill>
              </a:rPr>
              <a:t> </a:t>
            </a:r>
            <a:endParaRPr sz="2000"/>
          </a:p>
        </p:txBody>
      </p:sp>
      <p:cxnSp>
        <p:nvCxnSpPr>
          <p:cNvPr id="225" name="Google Shape;225;gd1edc10b5a_2_0"/>
          <p:cNvCxnSpPr>
            <a:stCxn id="224" idx="0"/>
            <a:endCxn id="222" idx="0"/>
          </p:cNvCxnSpPr>
          <p:nvPr/>
        </p:nvCxnSpPr>
        <p:spPr>
          <a:xfrm rot="5400000">
            <a:off x="3888825" y="56565"/>
            <a:ext cx="61200" cy="4352100"/>
          </a:xfrm>
          <a:prstGeom prst="bentConnector3">
            <a:avLst>
              <a:gd name="adj1" fmla="val -389093"/>
            </a:avLst>
          </a:prstGeom>
          <a:noFill/>
          <a:ln w="28575" cap="flat" cmpd="sng">
            <a:solidFill>
              <a:srgbClr val="E69138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26" name="Google Shape;226;gd1edc10b5a_2_0"/>
          <p:cNvSpPr txBox="1"/>
          <p:nvPr/>
        </p:nvSpPr>
        <p:spPr>
          <a:xfrm>
            <a:off x="2876450" y="1546725"/>
            <a:ext cx="17388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00FF"/>
                </a:solidFill>
              </a:rPr>
              <a:t>List&lt;QnaVO&gt;</a:t>
            </a:r>
            <a:endParaRPr sz="1600">
              <a:solidFill>
                <a:srgbClr val="0000FF"/>
              </a:solidFill>
            </a:endParaRPr>
          </a:p>
        </p:txBody>
      </p:sp>
      <p:sp>
        <p:nvSpPr>
          <p:cNvPr id="227" name="Google Shape;227;gd1edc10b5a_2_0"/>
          <p:cNvSpPr/>
          <p:nvPr/>
        </p:nvSpPr>
        <p:spPr>
          <a:xfrm>
            <a:off x="4763925" y="2932227"/>
            <a:ext cx="2665200" cy="777000"/>
          </a:xfrm>
          <a:prstGeom prst="rect">
            <a:avLst/>
          </a:prstGeom>
          <a:solidFill>
            <a:srgbClr val="3C78D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</a:rPr>
              <a:t>service(pageObject)</a:t>
            </a:r>
            <a:endParaRPr sz="2000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</a:rPr>
              <a:t> </a:t>
            </a:r>
            <a:endParaRPr sz="2000"/>
          </a:p>
        </p:txBody>
      </p:sp>
      <p:cxnSp>
        <p:nvCxnSpPr>
          <p:cNvPr id="228" name="Google Shape;228;gd1edc10b5a_2_0"/>
          <p:cNvCxnSpPr>
            <a:stCxn id="222" idx="3"/>
            <a:endCxn id="227" idx="1"/>
          </p:cNvCxnSpPr>
          <p:nvPr/>
        </p:nvCxnSpPr>
        <p:spPr>
          <a:xfrm>
            <a:off x="3075875" y="2639625"/>
            <a:ext cx="1688100" cy="681000"/>
          </a:xfrm>
          <a:prstGeom prst="bentConnector3">
            <a:avLst>
              <a:gd name="adj1" fmla="val 49999"/>
            </a:avLst>
          </a:prstGeom>
          <a:noFill/>
          <a:ln w="28575" cap="flat" cmpd="sng">
            <a:solidFill>
              <a:srgbClr val="E69138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9" name="Google Shape;229;gd1edc10b5a_2_0"/>
          <p:cNvCxnSpPr>
            <a:stCxn id="227" idx="2"/>
            <a:endCxn id="230" idx="0"/>
          </p:cNvCxnSpPr>
          <p:nvPr/>
        </p:nvCxnSpPr>
        <p:spPr>
          <a:xfrm rot="-5400000" flipH="1">
            <a:off x="5502375" y="4303377"/>
            <a:ext cx="1188900" cy="600"/>
          </a:xfrm>
          <a:prstGeom prst="bentConnector3">
            <a:avLst>
              <a:gd name="adj1" fmla="val 50005"/>
            </a:avLst>
          </a:prstGeom>
          <a:noFill/>
          <a:ln w="28575" cap="flat" cmpd="sng">
            <a:solidFill>
              <a:srgbClr val="E69138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30" name="Google Shape;230;gd1edc10b5a_2_0"/>
          <p:cNvSpPr/>
          <p:nvPr/>
        </p:nvSpPr>
        <p:spPr>
          <a:xfrm>
            <a:off x="4763925" y="4898240"/>
            <a:ext cx="2665200" cy="777000"/>
          </a:xfrm>
          <a:prstGeom prst="rect">
            <a:avLst/>
          </a:prstGeom>
          <a:solidFill>
            <a:srgbClr val="3C78D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</a:rPr>
              <a:t>&lt;&lt;class&gt;&gt;</a:t>
            </a:r>
            <a:endParaRPr sz="2000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</a:rPr>
              <a:t>QnaDAO</a:t>
            </a:r>
            <a:endParaRPr sz="2000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</a:rPr>
              <a:t> </a:t>
            </a:r>
            <a:endParaRPr sz="2000"/>
          </a:p>
        </p:txBody>
      </p:sp>
      <p:sp>
        <p:nvSpPr>
          <p:cNvPr id="231" name="Google Shape;231;gd1edc10b5a_2_0"/>
          <p:cNvSpPr/>
          <p:nvPr/>
        </p:nvSpPr>
        <p:spPr>
          <a:xfrm>
            <a:off x="4763925" y="5663802"/>
            <a:ext cx="2665200" cy="777000"/>
          </a:xfrm>
          <a:prstGeom prst="rect">
            <a:avLst/>
          </a:prstGeom>
          <a:solidFill>
            <a:srgbClr val="3C78D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</a:rPr>
              <a:t>list(pageObject)</a:t>
            </a:r>
            <a:endParaRPr sz="2000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</a:rPr>
              <a:t> </a:t>
            </a:r>
            <a:endParaRPr sz="2000"/>
          </a:p>
        </p:txBody>
      </p:sp>
      <p:cxnSp>
        <p:nvCxnSpPr>
          <p:cNvPr id="232" name="Google Shape;232;gd1edc10b5a_2_0"/>
          <p:cNvCxnSpPr>
            <a:stCxn id="231" idx="3"/>
            <a:endCxn id="227" idx="3"/>
          </p:cNvCxnSpPr>
          <p:nvPr/>
        </p:nvCxnSpPr>
        <p:spPr>
          <a:xfrm rot="10800000" flipH="1">
            <a:off x="7429125" y="3320802"/>
            <a:ext cx="600" cy="2731500"/>
          </a:xfrm>
          <a:prstGeom prst="bentConnector3">
            <a:avLst>
              <a:gd name="adj1" fmla="val 39687500"/>
            </a:avLst>
          </a:prstGeom>
          <a:noFill/>
          <a:ln w="28575" cap="flat" cmpd="sng">
            <a:solidFill>
              <a:srgbClr val="E69138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33" name="Google Shape;233;gd1edc10b5a_2_0"/>
          <p:cNvSpPr txBox="1"/>
          <p:nvPr/>
        </p:nvSpPr>
        <p:spPr>
          <a:xfrm>
            <a:off x="3152750" y="2008425"/>
            <a:ext cx="13788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FF0000"/>
                </a:solidFill>
              </a:rPr>
              <a:t>pageObject</a:t>
            </a:r>
            <a:endParaRPr sz="1600" b="1">
              <a:solidFill>
                <a:srgbClr val="FF0000"/>
              </a:solidFill>
            </a:endParaRPr>
          </a:p>
        </p:txBody>
      </p:sp>
      <p:sp>
        <p:nvSpPr>
          <p:cNvPr id="234" name="Google Shape;234;gd1edc10b5a_2_0"/>
          <p:cNvSpPr txBox="1"/>
          <p:nvPr/>
        </p:nvSpPr>
        <p:spPr>
          <a:xfrm>
            <a:off x="4789750" y="3875475"/>
            <a:ext cx="13788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FF0000"/>
                </a:solidFill>
              </a:rPr>
              <a:t>pageObject</a:t>
            </a:r>
            <a:endParaRPr sz="1600" b="1">
              <a:solidFill>
                <a:srgbClr val="FF0000"/>
              </a:solidFill>
            </a:endParaRPr>
          </a:p>
        </p:txBody>
      </p:sp>
      <p:sp>
        <p:nvSpPr>
          <p:cNvPr id="235" name="Google Shape;235;gd1edc10b5a_2_0"/>
          <p:cNvSpPr txBox="1"/>
          <p:nvPr/>
        </p:nvSpPr>
        <p:spPr>
          <a:xfrm>
            <a:off x="7667250" y="5421250"/>
            <a:ext cx="47325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public </a:t>
            </a:r>
            <a:r>
              <a:rPr lang="en-US" sz="1600">
                <a:solidFill>
                  <a:srgbClr val="0000FF"/>
                </a:solidFill>
              </a:rPr>
              <a:t>List&lt;QnaVO&gt;</a:t>
            </a:r>
            <a:r>
              <a:rPr lang="en-US" sz="1600"/>
              <a:t> list(</a:t>
            </a:r>
            <a:r>
              <a:rPr lang="en-US" sz="1600">
                <a:solidFill>
                  <a:srgbClr val="FF0000"/>
                </a:solidFill>
              </a:rPr>
              <a:t>PageObject pageObject</a:t>
            </a:r>
            <a:r>
              <a:rPr lang="en-US" sz="1600"/>
              <a:t>)</a:t>
            </a:r>
            <a:endParaRPr sz="1600"/>
          </a:p>
        </p:txBody>
      </p:sp>
      <p:sp>
        <p:nvSpPr>
          <p:cNvPr id="236" name="Google Shape;236;gd1edc10b5a_2_0"/>
          <p:cNvSpPr txBox="1"/>
          <p:nvPr/>
        </p:nvSpPr>
        <p:spPr>
          <a:xfrm>
            <a:off x="7520975" y="4532475"/>
            <a:ext cx="17388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00FF"/>
                </a:solidFill>
              </a:rPr>
              <a:t>List&lt;QnaVO&gt;</a:t>
            </a:r>
            <a:endParaRPr sz="1600">
              <a:solidFill>
                <a:srgbClr val="0000FF"/>
              </a:solidFill>
            </a:endParaRPr>
          </a:p>
        </p:txBody>
      </p:sp>
      <p:sp>
        <p:nvSpPr>
          <p:cNvPr id="237" name="Google Shape;237;gd1edc10b5a_2_0"/>
          <p:cNvSpPr txBox="1"/>
          <p:nvPr/>
        </p:nvSpPr>
        <p:spPr>
          <a:xfrm>
            <a:off x="7667250" y="3319725"/>
            <a:ext cx="4830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/>
              <a:t>public </a:t>
            </a:r>
            <a:r>
              <a:rPr lang="en-US" sz="1500">
                <a:solidFill>
                  <a:srgbClr val="0000FF"/>
                </a:solidFill>
              </a:rPr>
              <a:t>List&lt;QnaVO&gt;</a:t>
            </a:r>
            <a:r>
              <a:rPr lang="en-US" sz="1500"/>
              <a:t> service(</a:t>
            </a:r>
            <a:r>
              <a:rPr lang="en-US" sz="1500">
                <a:solidFill>
                  <a:srgbClr val="FF0000"/>
                </a:solidFill>
              </a:rPr>
              <a:t>PageObject pageObject</a:t>
            </a:r>
            <a:r>
              <a:rPr lang="en-US" sz="1500"/>
              <a:t>)</a:t>
            </a:r>
            <a:endParaRPr sz="1500"/>
          </a:p>
        </p:txBody>
      </p:sp>
      <p:sp>
        <p:nvSpPr>
          <p:cNvPr id="238" name="Google Shape;238;gd1edc10b5a_2_0"/>
          <p:cNvSpPr/>
          <p:nvPr/>
        </p:nvSpPr>
        <p:spPr>
          <a:xfrm>
            <a:off x="673450" y="4532476"/>
            <a:ext cx="1378800" cy="1638300"/>
          </a:xfrm>
          <a:prstGeom prst="flowChartMagneticDisk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DB</a:t>
            </a:r>
            <a:endParaRPr sz="2000"/>
          </a:p>
        </p:txBody>
      </p:sp>
      <p:cxnSp>
        <p:nvCxnSpPr>
          <p:cNvPr id="239" name="Google Shape;239;gd1edc10b5a_2_0"/>
          <p:cNvCxnSpPr/>
          <p:nvPr/>
        </p:nvCxnSpPr>
        <p:spPr>
          <a:xfrm>
            <a:off x="2052250" y="5189250"/>
            <a:ext cx="2711700" cy="0"/>
          </a:xfrm>
          <a:prstGeom prst="straightConnector1">
            <a:avLst/>
          </a:prstGeom>
          <a:noFill/>
          <a:ln w="28575" cap="flat" cmpd="sng">
            <a:solidFill>
              <a:srgbClr val="6AA84F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240" name="Google Shape;240;gd1edc10b5a_2_0"/>
          <p:cNvCxnSpPr/>
          <p:nvPr/>
        </p:nvCxnSpPr>
        <p:spPr>
          <a:xfrm rot="10800000">
            <a:off x="2026450" y="5418413"/>
            <a:ext cx="2763300" cy="16200"/>
          </a:xfrm>
          <a:prstGeom prst="straightConnector1">
            <a:avLst/>
          </a:prstGeom>
          <a:noFill/>
          <a:ln w="28575" cap="flat" cmpd="sng">
            <a:solidFill>
              <a:srgbClr val="93C47D"/>
            </a:solidFill>
            <a:prstDash val="dash"/>
            <a:round/>
            <a:headEnd type="none" w="med" len="med"/>
            <a:tailEnd type="triangle" w="med" len="med"/>
          </a:ln>
        </p:spPr>
      </p:cxnSp>
      <p:sp>
        <p:nvSpPr>
          <p:cNvPr id="241" name="Google Shape;241;gd1edc10b5a_2_0"/>
          <p:cNvSpPr/>
          <p:nvPr/>
        </p:nvSpPr>
        <p:spPr>
          <a:xfrm>
            <a:off x="8319000" y="1759575"/>
            <a:ext cx="3429000" cy="503700"/>
          </a:xfrm>
          <a:prstGeom prst="roundRect">
            <a:avLst>
              <a:gd name="adj" fmla="val 16667"/>
            </a:avLst>
          </a:prstGeom>
          <a:solidFill>
            <a:srgbClr val="A2C4C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lt1"/>
                </a:solidFill>
              </a:rPr>
              <a:t>Q&amp;A 리스트 DFD </a:t>
            </a:r>
            <a:endParaRPr sz="2300">
              <a:solidFill>
                <a:schemeClr val="lt1"/>
              </a:solidFill>
            </a:endParaRPr>
          </a:p>
        </p:txBody>
      </p:sp>
      <p:sp>
        <p:nvSpPr>
          <p:cNvPr id="242" name="Google Shape;242;gd1edc10b5a_2_0"/>
          <p:cNvSpPr txBox="1"/>
          <p:nvPr/>
        </p:nvSpPr>
        <p:spPr>
          <a:xfrm>
            <a:off x="602300" y="3326725"/>
            <a:ext cx="28476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0000"/>
                </a:solidFill>
              </a:rPr>
              <a:t>PageObejct pageObject</a:t>
            </a:r>
            <a:endParaRPr sz="1600">
              <a:solidFill>
                <a:srgbClr val="FF0000"/>
              </a:solidFill>
            </a:endParaRPr>
          </a:p>
        </p:txBody>
      </p:sp>
      <p:sp>
        <p:nvSpPr>
          <p:cNvPr id="243" name="Google Shape;243;gd1edc10b5a_2_0"/>
          <p:cNvSpPr/>
          <p:nvPr/>
        </p:nvSpPr>
        <p:spPr>
          <a:xfrm>
            <a:off x="9790700" y="6429375"/>
            <a:ext cx="2323500" cy="3159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solidFill>
                <a:schemeClr val="lt1"/>
              </a:solidFill>
            </a:endParaRPr>
          </a:p>
        </p:txBody>
      </p:sp>
      <p:cxnSp>
        <p:nvCxnSpPr>
          <p:cNvPr id="30" name="Google Shape;189;gd1edc10b5a_2_0">
            <a:extLst>
              <a:ext uri="{FF2B5EF4-FFF2-40B4-BE49-F238E27FC236}">
                <a16:creationId xmlns:a16="http://schemas.microsoft.com/office/drawing/2014/main" id="{3EECF810-51F8-4F1A-92B3-E120139A4A44}"/>
              </a:ext>
            </a:extLst>
          </p:cNvPr>
          <p:cNvCxnSpPr/>
          <p:nvPr/>
        </p:nvCxnSpPr>
        <p:spPr>
          <a:xfrm>
            <a:off x="292100" y="643696"/>
            <a:ext cx="19938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1" name="Google Shape;190;gd1edc10b5a_2_0">
            <a:extLst>
              <a:ext uri="{FF2B5EF4-FFF2-40B4-BE49-F238E27FC236}">
                <a16:creationId xmlns:a16="http://schemas.microsoft.com/office/drawing/2014/main" id="{F409C4D6-2902-455B-9217-8AA9AAF12C3A}"/>
              </a:ext>
            </a:extLst>
          </p:cNvPr>
          <p:cNvSpPr txBox="1"/>
          <p:nvPr/>
        </p:nvSpPr>
        <p:spPr>
          <a:xfrm>
            <a:off x="253999" y="310519"/>
            <a:ext cx="1831975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Team1 </a:t>
            </a:r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파워포인트</a:t>
            </a:r>
            <a:endParaRPr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32" name="Google Shape;191;gd1edc10b5a_2_0">
            <a:extLst>
              <a:ext uri="{FF2B5EF4-FFF2-40B4-BE49-F238E27FC236}">
                <a16:creationId xmlns:a16="http://schemas.microsoft.com/office/drawing/2014/main" id="{0F8DE6F2-D880-434B-B4B1-7E5712C0700E}"/>
              </a:ext>
            </a:extLst>
          </p:cNvPr>
          <p:cNvSpPr txBox="1"/>
          <p:nvPr/>
        </p:nvSpPr>
        <p:spPr>
          <a:xfrm>
            <a:off x="1760923" y="804794"/>
            <a:ext cx="6270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endParaRPr sz="3200" b="1" dirty="0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d1edc10b5a_2_96"/>
          <p:cNvSpPr/>
          <p:nvPr/>
        </p:nvSpPr>
        <p:spPr>
          <a:xfrm>
            <a:off x="0" y="-57752"/>
            <a:ext cx="12192000" cy="1638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gd1edc10b5a_2_96"/>
          <p:cNvSpPr txBox="1"/>
          <p:nvPr/>
        </p:nvSpPr>
        <p:spPr>
          <a:xfrm>
            <a:off x="2876450" y="1495100"/>
            <a:ext cx="2590699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gd1edc10b5a_2_96"/>
          <p:cNvSpPr/>
          <p:nvPr/>
        </p:nvSpPr>
        <p:spPr>
          <a:xfrm>
            <a:off x="410675" y="2263275"/>
            <a:ext cx="2665200" cy="752700"/>
          </a:xfrm>
          <a:prstGeom prst="rect">
            <a:avLst/>
          </a:prstGeom>
          <a:solidFill>
            <a:srgbClr val="3C78D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</a:rPr>
              <a:t> view(view.jsp)</a:t>
            </a:r>
            <a:endParaRPr sz="2000">
              <a:solidFill>
                <a:schemeClr val="lt1"/>
              </a:solidFill>
            </a:endParaRPr>
          </a:p>
        </p:txBody>
      </p:sp>
      <p:sp>
        <p:nvSpPr>
          <p:cNvPr id="255" name="Google Shape;255;gd1edc10b5a_2_96"/>
          <p:cNvSpPr txBox="1"/>
          <p:nvPr/>
        </p:nvSpPr>
        <p:spPr>
          <a:xfrm>
            <a:off x="955125" y="2982475"/>
            <a:ext cx="1738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FF"/>
                </a:solidFill>
              </a:rPr>
              <a:t>QnaVO vo</a:t>
            </a:r>
            <a:endParaRPr sz="1800">
              <a:solidFill>
                <a:srgbClr val="0000FF"/>
              </a:solidFill>
            </a:endParaRPr>
          </a:p>
        </p:txBody>
      </p:sp>
      <p:sp>
        <p:nvSpPr>
          <p:cNvPr id="256" name="Google Shape;256;gd1edc10b5a_2_96"/>
          <p:cNvSpPr/>
          <p:nvPr/>
        </p:nvSpPr>
        <p:spPr>
          <a:xfrm>
            <a:off x="4762875" y="2202015"/>
            <a:ext cx="2665200" cy="777000"/>
          </a:xfrm>
          <a:prstGeom prst="rect">
            <a:avLst/>
          </a:prstGeom>
          <a:solidFill>
            <a:srgbClr val="3C78D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</a:rPr>
              <a:t>&lt;&lt;class&gt;&gt;</a:t>
            </a:r>
            <a:endParaRPr sz="2000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</a:rPr>
              <a:t>QnaViewService</a:t>
            </a:r>
            <a:endParaRPr sz="2000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</a:rPr>
              <a:t> </a:t>
            </a:r>
            <a:endParaRPr sz="2000"/>
          </a:p>
        </p:txBody>
      </p:sp>
      <p:cxnSp>
        <p:nvCxnSpPr>
          <p:cNvPr id="257" name="Google Shape;257;gd1edc10b5a_2_96"/>
          <p:cNvCxnSpPr>
            <a:stCxn id="256" idx="0"/>
            <a:endCxn id="254" idx="0"/>
          </p:cNvCxnSpPr>
          <p:nvPr/>
        </p:nvCxnSpPr>
        <p:spPr>
          <a:xfrm rot="5400000">
            <a:off x="3888825" y="56565"/>
            <a:ext cx="61200" cy="4352100"/>
          </a:xfrm>
          <a:prstGeom prst="bentConnector3">
            <a:avLst>
              <a:gd name="adj1" fmla="val -389093"/>
            </a:avLst>
          </a:prstGeom>
          <a:noFill/>
          <a:ln w="28575" cap="flat" cmpd="sng">
            <a:solidFill>
              <a:srgbClr val="E69138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58" name="Google Shape;258;gd1edc10b5a_2_96"/>
          <p:cNvSpPr txBox="1"/>
          <p:nvPr/>
        </p:nvSpPr>
        <p:spPr>
          <a:xfrm>
            <a:off x="2876450" y="1546725"/>
            <a:ext cx="17388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00FF"/>
                </a:solidFill>
              </a:rPr>
              <a:t>QnaVO</a:t>
            </a:r>
            <a:endParaRPr sz="1600">
              <a:solidFill>
                <a:srgbClr val="0000FF"/>
              </a:solidFill>
            </a:endParaRPr>
          </a:p>
        </p:txBody>
      </p:sp>
      <p:sp>
        <p:nvSpPr>
          <p:cNvPr id="259" name="Google Shape;259;gd1edc10b5a_2_96"/>
          <p:cNvSpPr/>
          <p:nvPr/>
        </p:nvSpPr>
        <p:spPr>
          <a:xfrm>
            <a:off x="4763925" y="2932227"/>
            <a:ext cx="2665200" cy="777000"/>
          </a:xfrm>
          <a:prstGeom prst="rect">
            <a:avLst/>
          </a:prstGeom>
          <a:solidFill>
            <a:srgbClr val="3C78D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chemeClr val="lt1"/>
                </a:solidFill>
              </a:rPr>
              <a:t>service(no, inc)</a:t>
            </a:r>
            <a:endParaRPr sz="1900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</a:rPr>
              <a:t> </a:t>
            </a:r>
            <a:endParaRPr sz="2000"/>
          </a:p>
        </p:txBody>
      </p:sp>
      <p:cxnSp>
        <p:nvCxnSpPr>
          <p:cNvPr id="260" name="Google Shape;260;gd1edc10b5a_2_96"/>
          <p:cNvCxnSpPr>
            <a:stCxn id="254" idx="3"/>
            <a:endCxn id="259" idx="1"/>
          </p:cNvCxnSpPr>
          <p:nvPr/>
        </p:nvCxnSpPr>
        <p:spPr>
          <a:xfrm>
            <a:off x="3075875" y="2639625"/>
            <a:ext cx="1688100" cy="681000"/>
          </a:xfrm>
          <a:prstGeom prst="bentConnector3">
            <a:avLst>
              <a:gd name="adj1" fmla="val 49999"/>
            </a:avLst>
          </a:prstGeom>
          <a:noFill/>
          <a:ln w="28575" cap="flat" cmpd="sng">
            <a:solidFill>
              <a:srgbClr val="E69138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61" name="Google Shape;261;gd1edc10b5a_2_96"/>
          <p:cNvCxnSpPr>
            <a:stCxn id="259" idx="2"/>
            <a:endCxn id="262" idx="0"/>
          </p:cNvCxnSpPr>
          <p:nvPr/>
        </p:nvCxnSpPr>
        <p:spPr>
          <a:xfrm rot="-5400000" flipH="1">
            <a:off x="5502375" y="4303377"/>
            <a:ext cx="1188900" cy="600"/>
          </a:xfrm>
          <a:prstGeom prst="bentConnector3">
            <a:avLst>
              <a:gd name="adj1" fmla="val 50005"/>
            </a:avLst>
          </a:prstGeom>
          <a:noFill/>
          <a:ln w="28575" cap="flat" cmpd="sng">
            <a:solidFill>
              <a:srgbClr val="E69138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62" name="Google Shape;262;gd1edc10b5a_2_96"/>
          <p:cNvSpPr/>
          <p:nvPr/>
        </p:nvSpPr>
        <p:spPr>
          <a:xfrm>
            <a:off x="4763925" y="4898240"/>
            <a:ext cx="2665200" cy="777000"/>
          </a:xfrm>
          <a:prstGeom prst="rect">
            <a:avLst/>
          </a:prstGeom>
          <a:solidFill>
            <a:srgbClr val="3C78D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</a:rPr>
              <a:t>&lt;&lt;class&gt;&gt;</a:t>
            </a:r>
            <a:endParaRPr sz="2000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</a:rPr>
              <a:t>QnaDAO</a:t>
            </a:r>
            <a:endParaRPr sz="2000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</a:rPr>
              <a:t> </a:t>
            </a:r>
            <a:endParaRPr sz="2000"/>
          </a:p>
        </p:txBody>
      </p:sp>
      <p:sp>
        <p:nvSpPr>
          <p:cNvPr id="263" name="Google Shape;263;gd1edc10b5a_2_96"/>
          <p:cNvSpPr/>
          <p:nvPr/>
        </p:nvSpPr>
        <p:spPr>
          <a:xfrm>
            <a:off x="4763925" y="5663802"/>
            <a:ext cx="2665200" cy="777000"/>
          </a:xfrm>
          <a:prstGeom prst="rect">
            <a:avLst/>
          </a:prstGeom>
          <a:solidFill>
            <a:srgbClr val="3C78D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</a:rPr>
              <a:t>view(no, inc)</a:t>
            </a:r>
            <a:endParaRPr sz="2000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</a:rPr>
              <a:t> </a:t>
            </a:r>
            <a:endParaRPr sz="2000"/>
          </a:p>
        </p:txBody>
      </p:sp>
      <p:cxnSp>
        <p:nvCxnSpPr>
          <p:cNvPr id="264" name="Google Shape;264;gd1edc10b5a_2_96"/>
          <p:cNvCxnSpPr>
            <a:stCxn id="263" idx="3"/>
            <a:endCxn id="259" idx="3"/>
          </p:cNvCxnSpPr>
          <p:nvPr/>
        </p:nvCxnSpPr>
        <p:spPr>
          <a:xfrm rot="10800000" flipH="1">
            <a:off x="7429125" y="3320802"/>
            <a:ext cx="600" cy="2731500"/>
          </a:xfrm>
          <a:prstGeom prst="bentConnector3">
            <a:avLst>
              <a:gd name="adj1" fmla="val 39687500"/>
            </a:avLst>
          </a:prstGeom>
          <a:noFill/>
          <a:ln w="28575" cap="flat" cmpd="sng">
            <a:solidFill>
              <a:srgbClr val="E69138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65" name="Google Shape;265;gd1edc10b5a_2_96"/>
          <p:cNvSpPr txBox="1"/>
          <p:nvPr/>
        </p:nvSpPr>
        <p:spPr>
          <a:xfrm>
            <a:off x="3152750" y="2008425"/>
            <a:ext cx="11862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FF0000"/>
                </a:solidFill>
              </a:rPr>
              <a:t>no</a:t>
            </a:r>
            <a:endParaRPr sz="1600" b="1">
              <a:solidFill>
                <a:srgbClr val="FF0000"/>
              </a:solidFill>
            </a:endParaRPr>
          </a:p>
        </p:txBody>
      </p:sp>
      <p:sp>
        <p:nvSpPr>
          <p:cNvPr id="266" name="Google Shape;266;gd1edc10b5a_2_96"/>
          <p:cNvSpPr txBox="1"/>
          <p:nvPr/>
        </p:nvSpPr>
        <p:spPr>
          <a:xfrm>
            <a:off x="5154675" y="3885975"/>
            <a:ext cx="11862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FF0000"/>
                </a:solidFill>
              </a:rPr>
              <a:t>no</a:t>
            </a:r>
            <a:endParaRPr sz="1600" b="1">
              <a:solidFill>
                <a:srgbClr val="FF0000"/>
              </a:solidFill>
            </a:endParaRPr>
          </a:p>
        </p:txBody>
      </p:sp>
      <p:sp>
        <p:nvSpPr>
          <p:cNvPr id="267" name="Google Shape;267;gd1edc10b5a_2_96"/>
          <p:cNvSpPr txBox="1"/>
          <p:nvPr/>
        </p:nvSpPr>
        <p:spPr>
          <a:xfrm>
            <a:off x="7667250" y="5421250"/>
            <a:ext cx="47325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public </a:t>
            </a:r>
            <a:r>
              <a:rPr lang="en-US" sz="1600">
                <a:solidFill>
                  <a:srgbClr val="0000FF"/>
                </a:solidFill>
              </a:rPr>
              <a:t>QnaVO</a:t>
            </a:r>
            <a:r>
              <a:rPr lang="en-US" sz="1600"/>
              <a:t> view(</a:t>
            </a:r>
            <a:r>
              <a:rPr lang="en-US" sz="1600">
                <a:solidFill>
                  <a:srgbClr val="FF0000"/>
                </a:solidFill>
              </a:rPr>
              <a:t>long no, int inc</a:t>
            </a:r>
            <a:r>
              <a:rPr lang="en-US" sz="1600"/>
              <a:t>)</a:t>
            </a:r>
            <a:endParaRPr sz="1600"/>
          </a:p>
        </p:txBody>
      </p:sp>
      <p:sp>
        <p:nvSpPr>
          <p:cNvPr id="268" name="Google Shape;268;gd1edc10b5a_2_96"/>
          <p:cNvSpPr txBox="1"/>
          <p:nvPr/>
        </p:nvSpPr>
        <p:spPr>
          <a:xfrm>
            <a:off x="7281800" y="4367738"/>
            <a:ext cx="17388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00FF"/>
                </a:solidFill>
              </a:rPr>
              <a:t>QnaVO</a:t>
            </a:r>
            <a:endParaRPr sz="1600">
              <a:solidFill>
                <a:srgbClr val="0000FF"/>
              </a:solidFill>
            </a:endParaRPr>
          </a:p>
        </p:txBody>
      </p:sp>
      <p:sp>
        <p:nvSpPr>
          <p:cNvPr id="269" name="Google Shape;269;gd1edc10b5a_2_96"/>
          <p:cNvSpPr txBox="1"/>
          <p:nvPr/>
        </p:nvSpPr>
        <p:spPr>
          <a:xfrm>
            <a:off x="7667250" y="3314225"/>
            <a:ext cx="47325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public </a:t>
            </a:r>
            <a:r>
              <a:rPr lang="en-US" sz="1600">
                <a:solidFill>
                  <a:srgbClr val="0000FF"/>
                </a:solidFill>
              </a:rPr>
              <a:t>QnaVO</a:t>
            </a:r>
            <a:r>
              <a:rPr lang="en-US" sz="1600"/>
              <a:t> service(</a:t>
            </a:r>
            <a:r>
              <a:rPr lang="en-US" sz="1600">
                <a:solidFill>
                  <a:srgbClr val="FF0000"/>
                </a:solidFill>
              </a:rPr>
              <a:t>long no, int inc</a:t>
            </a:r>
            <a:r>
              <a:rPr lang="en-US" sz="1600"/>
              <a:t>)</a:t>
            </a:r>
            <a:endParaRPr sz="1600"/>
          </a:p>
        </p:txBody>
      </p:sp>
      <p:sp>
        <p:nvSpPr>
          <p:cNvPr id="270" name="Google Shape;270;gd1edc10b5a_2_96"/>
          <p:cNvSpPr/>
          <p:nvPr/>
        </p:nvSpPr>
        <p:spPr>
          <a:xfrm>
            <a:off x="673450" y="4532476"/>
            <a:ext cx="1378800" cy="1638300"/>
          </a:xfrm>
          <a:prstGeom prst="flowChartMagneticDisk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DB</a:t>
            </a:r>
            <a:endParaRPr sz="2000"/>
          </a:p>
        </p:txBody>
      </p:sp>
      <p:cxnSp>
        <p:nvCxnSpPr>
          <p:cNvPr id="271" name="Google Shape;271;gd1edc10b5a_2_96"/>
          <p:cNvCxnSpPr/>
          <p:nvPr/>
        </p:nvCxnSpPr>
        <p:spPr>
          <a:xfrm>
            <a:off x="2052250" y="5189250"/>
            <a:ext cx="2711700" cy="0"/>
          </a:xfrm>
          <a:prstGeom prst="straightConnector1">
            <a:avLst/>
          </a:prstGeom>
          <a:noFill/>
          <a:ln w="28575" cap="flat" cmpd="sng">
            <a:solidFill>
              <a:srgbClr val="6AA84F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272" name="Google Shape;272;gd1edc10b5a_2_96"/>
          <p:cNvCxnSpPr/>
          <p:nvPr/>
        </p:nvCxnSpPr>
        <p:spPr>
          <a:xfrm rot="10800000">
            <a:off x="2026450" y="5418413"/>
            <a:ext cx="2763300" cy="16200"/>
          </a:xfrm>
          <a:prstGeom prst="straightConnector1">
            <a:avLst/>
          </a:prstGeom>
          <a:noFill/>
          <a:ln w="28575" cap="flat" cmpd="sng">
            <a:solidFill>
              <a:srgbClr val="93C47D"/>
            </a:solidFill>
            <a:prstDash val="dash"/>
            <a:round/>
            <a:headEnd type="none" w="med" len="med"/>
            <a:tailEnd type="triangle" w="med" len="med"/>
          </a:ln>
        </p:spPr>
      </p:cxnSp>
      <p:sp>
        <p:nvSpPr>
          <p:cNvPr id="273" name="Google Shape;273;gd1edc10b5a_2_96"/>
          <p:cNvSpPr/>
          <p:nvPr/>
        </p:nvSpPr>
        <p:spPr>
          <a:xfrm>
            <a:off x="8319000" y="1759575"/>
            <a:ext cx="3429000" cy="503700"/>
          </a:xfrm>
          <a:prstGeom prst="roundRect">
            <a:avLst>
              <a:gd name="adj" fmla="val 16667"/>
            </a:avLst>
          </a:prstGeom>
          <a:solidFill>
            <a:srgbClr val="A2C4C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lt1"/>
                </a:solidFill>
              </a:rPr>
              <a:t>Q&amp;A 글보기 DFD </a:t>
            </a:r>
            <a:endParaRPr sz="2300">
              <a:solidFill>
                <a:schemeClr val="lt1"/>
              </a:solidFill>
            </a:endParaRPr>
          </a:p>
        </p:txBody>
      </p:sp>
      <p:sp>
        <p:nvSpPr>
          <p:cNvPr id="274" name="Google Shape;274;gd1edc10b5a_2_96"/>
          <p:cNvSpPr/>
          <p:nvPr/>
        </p:nvSpPr>
        <p:spPr>
          <a:xfrm>
            <a:off x="9790700" y="6429375"/>
            <a:ext cx="2323500" cy="3159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solidFill>
                <a:schemeClr val="lt1"/>
              </a:solidFill>
            </a:endParaRPr>
          </a:p>
        </p:txBody>
      </p:sp>
      <p:cxnSp>
        <p:nvCxnSpPr>
          <p:cNvPr id="39" name="Google Shape;189;gd1edc10b5a_2_0">
            <a:extLst>
              <a:ext uri="{FF2B5EF4-FFF2-40B4-BE49-F238E27FC236}">
                <a16:creationId xmlns:a16="http://schemas.microsoft.com/office/drawing/2014/main" id="{45CFD2AD-553F-4B02-A323-472663C8D19A}"/>
              </a:ext>
            </a:extLst>
          </p:cNvPr>
          <p:cNvCxnSpPr/>
          <p:nvPr/>
        </p:nvCxnSpPr>
        <p:spPr>
          <a:xfrm>
            <a:off x="139700" y="491296"/>
            <a:ext cx="19938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0" name="Google Shape;190;gd1edc10b5a_2_0">
            <a:extLst>
              <a:ext uri="{FF2B5EF4-FFF2-40B4-BE49-F238E27FC236}">
                <a16:creationId xmlns:a16="http://schemas.microsoft.com/office/drawing/2014/main" id="{5774591F-A52A-461C-8E9B-F1DA8673DA64}"/>
              </a:ext>
            </a:extLst>
          </p:cNvPr>
          <p:cNvSpPr txBox="1"/>
          <p:nvPr/>
        </p:nvSpPr>
        <p:spPr>
          <a:xfrm>
            <a:off x="101599" y="158119"/>
            <a:ext cx="1831975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Team1 </a:t>
            </a:r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파워포인트</a:t>
            </a:r>
            <a:endParaRPr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41" name="Google Shape;191;gd1edc10b5a_2_0">
            <a:extLst>
              <a:ext uri="{FF2B5EF4-FFF2-40B4-BE49-F238E27FC236}">
                <a16:creationId xmlns:a16="http://schemas.microsoft.com/office/drawing/2014/main" id="{13DBD73F-AC6B-4A22-8DA9-454D503F9578}"/>
              </a:ext>
            </a:extLst>
          </p:cNvPr>
          <p:cNvSpPr txBox="1"/>
          <p:nvPr/>
        </p:nvSpPr>
        <p:spPr>
          <a:xfrm>
            <a:off x="1608523" y="652394"/>
            <a:ext cx="6270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endParaRPr sz="3200" b="1" dirty="0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192;gd1edc10b5a_2_0">
            <a:extLst>
              <a:ext uri="{FF2B5EF4-FFF2-40B4-BE49-F238E27FC236}">
                <a16:creationId xmlns:a16="http://schemas.microsoft.com/office/drawing/2014/main" id="{6A9B18B1-2944-4E52-9622-DA1BC9972661}"/>
              </a:ext>
            </a:extLst>
          </p:cNvPr>
          <p:cNvSpPr txBox="1"/>
          <p:nvPr/>
        </p:nvSpPr>
        <p:spPr>
          <a:xfrm>
            <a:off x="2263852" y="645071"/>
            <a:ext cx="16257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accent4"/>
                </a:solidFill>
              </a:rPr>
              <a:t>DFD</a:t>
            </a:r>
            <a:endParaRPr/>
          </a:p>
        </p:txBody>
      </p:sp>
      <p:sp>
        <p:nvSpPr>
          <p:cNvPr id="43" name="Google Shape;194;gd1edc10b5a_2_0">
            <a:extLst>
              <a:ext uri="{FF2B5EF4-FFF2-40B4-BE49-F238E27FC236}">
                <a16:creationId xmlns:a16="http://schemas.microsoft.com/office/drawing/2014/main" id="{8BD2F0F3-5BFB-4A56-985F-40F2E98A53BF}"/>
              </a:ext>
            </a:extLst>
          </p:cNvPr>
          <p:cNvSpPr txBox="1"/>
          <p:nvPr/>
        </p:nvSpPr>
        <p:spPr>
          <a:xfrm>
            <a:off x="2289252" y="1190516"/>
            <a:ext cx="35541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500" b="1" dirty="0">
                <a:solidFill>
                  <a:schemeClr val="accent4"/>
                </a:solidFill>
              </a:rPr>
              <a:t>3-2. Q&amp;A </a:t>
            </a:r>
            <a:r>
              <a:rPr lang="ko-KR" altLang="en-US" sz="1500" b="1" dirty="0" err="1">
                <a:solidFill>
                  <a:schemeClr val="accent4"/>
                </a:solidFill>
              </a:rPr>
              <a:t>글보기</a:t>
            </a:r>
            <a:r>
              <a:rPr lang="ko-KR" altLang="en-US" sz="1500" b="1" dirty="0">
                <a:solidFill>
                  <a:schemeClr val="accent4"/>
                </a:solidFill>
              </a:rPr>
              <a:t> </a:t>
            </a:r>
            <a:r>
              <a:rPr lang="en-US" altLang="ko-KR" sz="1500" b="1" dirty="0">
                <a:solidFill>
                  <a:schemeClr val="accent4"/>
                </a:solidFill>
              </a:rPr>
              <a:t>DFD</a:t>
            </a:r>
            <a:endParaRPr lang="en-US" altLang="ko-KR" sz="1500" b="1" dirty="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d1edc10b5a_2_132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gd1edc10b5a_2_132"/>
          <p:cNvSpPr/>
          <p:nvPr/>
        </p:nvSpPr>
        <p:spPr>
          <a:xfrm>
            <a:off x="410675" y="2263275"/>
            <a:ext cx="2665200" cy="752700"/>
          </a:xfrm>
          <a:prstGeom prst="rect">
            <a:avLst/>
          </a:prstGeom>
          <a:solidFill>
            <a:srgbClr val="3C78D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lt1"/>
                </a:solidFill>
              </a:rPr>
              <a:t> writeForm(writeForm.jsp)</a:t>
            </a:r>
            <a:endParaRPr sz="1700">
              <a:solidFill>
                <a:schemeClr val="lt1"/>
              </a:solidFill>
            </a:endParaRPr>
          </a:p>
        </p:txBody>
      </p:sp>
      <p:sp>
        <p:nvSpPr>
          <p:cNvPr id="286" name="Google Shape;286;gd1edc10b5a_2_132"/>
          <p:cNvSpPr/>
          <p:nvPr/>
        </p:nvSpPr>
        <p:spPr>
          <a:xfrm>
            <a:off x="4762875" y="2249415"/>
            <a:ext cx="2665200" cy="777000"/>
          </a:xfrm>
          <a:prstGeom prst="rect">
            <a:avLst/>
          </a:prstGeom>
          <a:solidFill>
            <a:srgbClr val="3C78D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</a:rPr>
              <a:t>&lt;&lt;class&gt;&gt;</a:t>
            </a:r>
            <a:endParaRPr sz="2000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</a:rPr>
              <a:t>QnaWriteService</a:t>
            </a:r>
            <a:endParaRPr sz="2000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</a:rPr>
              <a:t> </a:t>
            </a:r>
            <a:endParaRPr sz="2000"/>
          </a:p>
        </p:txBody>
      </p:sp>
      <p:cxnSp>
        <p:nvCxnSpPr>
          <p:cNvPr id="287" name="Google Shape;287;gd1edc10b5a_2_132"/>
          <p:cNvCxnSpPr>
            <a:stCxn id="286" idx="0"/>
            <a:endCxn id="288" idx="3"/>
          </p:cNvCxnSpPr>
          <p:nvPr/>
        </p:nvCxnSpPr>
        <p:spPr>
          <a:xfrm rot="5400000">
            <a:off x="4011525" y="1313865"/>
            <a:ext cx="1148400" cy="3019500"/>
          </a:xfrm>
          <a:prstGeom prst="bentConnector4">
            <a:avLst>
              <a:gd name="adj1" fmla="val -20735"/>
              <a:gd name="adj2" fmla="val 72068"/>
            </a:avLst>
          </a:prstGeom>
          <a:noFill/>
          <a:ln w="28575" cap="flat" cmpd="sng">
            <a:solidFill>
              <a:srgbClr val="E69138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89" name="Google Shape;289;gd1edc10b5a_2_132"/>
          <p:cNvSpPr/>
          <p:nvPr/>
        </p:nvSpPr>
        <p:spPr>
          <a:xfrm>
            <a:off x="4763925" y="2979627"/>
            <a:ext cx="2665200" cy="777000"/>
          </a:xfrm>
          <a:prstGeom prst="rect">
            <a:avLst/>
          </a:prstGeom>
          <a:solidFill>
            <a:srgbClr val="3C78D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chemeClr val="lt1"/>
                </a:solidFill>
              </a:rPr>
              <a:t>service(vo)</a:t>
            </a:r>
            <a:endParaRPr sz="1900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</a:rPr>
              <a:t> </a:t>
            </a:r>
            <a:endParaRPr sz="2000"/>
          </a:p>
        </p:txBody>
      </p:sp>
      <p:cxnSp>
        <p:nvCxnSpPr>
          <p:cNvPr id="290" name="Google Shape;290;gd1edc10b5a_2_132"/>
          <p:cNvCxnSpPr>
            <a:stCxn id="289" idx="2"/>
            <a:endCxn id="291" idx="0"/>
          </p:cNvCxnSpPr>
          <p:nvPr/>
        </p:nvCxnSpPr>
        <p:spPr>
          <a:xfrm rot="-5400000" flipH="1">
            <a:off x="5526075" y="4327077"/>
            <a:ext cx="1141500" cy="600"/>
          </a:xfrm>
          <a:prstGeom prst="bentConnector3">
            <a:avLst>
              <a:gd name="adj1" fmla="val 50005"/>
            </a:avLst>
          </a:prstGeom>
          <a:noFill/>
          <a:ln w="28575" cap="flat" cmpd="sng">
            <a:solidFill>
              <a:srgbClr val="E69138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91" name="Google Shape;291;gd1edc10b5a_2_132"/>
          <p:cNvSpPr/>
          <p:nvPr/>
        </p:nvSpPr>
        <p:spPr>
          <a:xfrm>
            <a:off x="4763925" y="4898240"/>
            <a:ext cx="2665200" cy="777000"/>
          </a:xfrm>
          <a:prstGeom prst="rect">
            <a:avLst/>
          </a:prstGeom>
          <a:solidFill>
            <a:srgbClr val="3C78D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</a:rPr>
              <a:t>&lt;&lt;class&gt;&gt;</a:t>
            </a:r>
            <a:endParaRPr sz="2000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</a:rPr>
              <a:t>QnaDAO</a:t>
            </a:r>
            <a:endParaRPr sz="2000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</a:rPr>
              <a:t> </a:t>
            </a:r>
            <a:endParaRPr sz="2000"/>
          </a:p>
        </p:txBody>
      </p:sp>
      <p:sp>
        <p:nvSpPr>
          <p:cNvPr id="292" name="Google Shape;292;gd1edc10b5a_2_132"/>
          <p:cNvSpPr/>
          <p:nvPr/>
        </p:nvSpPr>
        <p:spPr>
          <a:xfrm>
            <a:off x="4763925" y="5663802"/>
            <a:ext cx="2665200" cy="777000"/>
          </a:xfrm>
          <a:prstGeom prst="rect">
            <a:avLst/>
          </a:prstGeom>
          <a:solidFill>
            <a:srgbClr val="3C78D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</a:rPr>
              <a:t>write(vo)</a:t>
            </a:r>
            <a:endParaRPr sz="2000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</a:rPr>
              <a:t> </a:t>
            </a:r>
            <a:endParaRPr sz="2000"/>
          </a:p>
        </p:txBody>
      </p:sp>
      <p:cxnSp>
        <p:nvCxnSpPr>
          <p:cNvPr id="293" name="Google Shape;293;gd1edc10b5a_2_132"/>
          <p:cNvCxnSpPr>
            <a:stCxn id="292" idx="3"/>
            <a:endCxn id="289" idx="3"/>
          </p:cNvCxnSpPr>
          <p:nvPr/>
        </p:nvCxnSpPr>
        <p:spPr>
          <a:xfrm rot="10800000" flipH="1">
            <a:off x="7429125" y="3368202"/>
            <a:ext cx="600" cy="2684100"/>
          </a:xfrm>
          <a:prstGeom prst="bentConnector3">
            <a:avLst>
              <a:gd name="adj1" fmla="val 39687500"/>
            </a:avLst>
          </a:prstGeom>
          <a:noFill/>
          <a:ln w="28575" cap="flat" cmpd="sng">
            <a:solidFill>
              <a:srgbClr val="E69138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94" name="Google Shape;294;gd1edc10b5a_2_132"/>
          <p:cNvSpPr txBox="1"/>
          <p:nvPr/>
        </p:nvSpPr>
        <p:spPr>
          <a:xfrm>
            <a:off x="3195200" y="3210463"/>
            <a:ext cx="1688100" cy="8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FF0000"/>
                </a:solidFill>
              </a:rPr>
              <a:t>QnaVO</a:t>
            </a:r>
            <a:endParaRPr sz="1600" b="1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FF0000"/>
                </a:solidFill>
              </a:rPr>
              <a:t>-title,content,id</a:t>
            </a:r>
            <a:endParaRPr sz="1600" b="1">
              <a:solidFill>
                <a:srgbClr val="FF0000"/>
              </a:solidFill>
            </a:endParaRPr>
          </a:p>
        </p:txBody>
      </p:sp>
      <p:sp>
        <p:nvSpPr>
          <p:cNvPr id="295" name="Google Shape;295;gd1edc10b5a_2_132"/>
          <p:cNvSpPr txBox="1"/>
          <p:nvPr/>
        </p:nvSpPr>
        <p:spPr>
          <a:xfrm>
            <a:off x="7667250" y="5421250"/>
            <a:ext cx="47325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public </a:t>
            </a:r>
            <a:r>
              <a:rPr lang="en-US" sz="1600">
                <a:solidFill>
                  <a:srgbClr val="0000FF"/>
                </a:solidFill>
              </a:rPr>
              <a:t>int</a:t>
            </a:r>
            <a:r>
              <a:rPr lang="en-US" sz="1600"/>
              <a:t> write(</a:t>
            </a:r>
            <a:r>
              <a:rPr lang="en-US" sz="1600">
                <a:solidFill>
                  <a:srgbClr val="FF0000"/>
                </a:solidFill>
              </a:rPr>
              <a:t>QnaVO vo</a:t>
            </a:r>
            <a:r>
              <a:rPr lang="en-US" sz="1600"/>
              <a:t>)</a:t>
            </a:r>
            <a:endParaRPr sz="1600"/>
          </a:p>
        </p:txBody>
      </p:sp>
      <p:sp>
        <p:nvSpPr>
          <p:cNvPr id="296" name="Google Shape;296;gd1edc10b5a_2_132"/>
          <p:cNvSpPr txBox="1"/>
          <p:nvPr/>
        </p:nvSpPr>
        <p:spPr>
          <a:xfrm>
            <a:off x="7667250" y="3314225"/>
            <a:ext cx="47325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public </a:t>
            </a:r>
            <a:r>
              <a:rPr lang="en-US" sz="1600">
                <a:solidFill>
                  <a:srgbClr val="0000FF"/>
                </a:solidFill>
              </a:rPr>
              <a:t>int </a:t>
            </a:r>
            <a:r>
              <a:rPr lang="en-US" sz="1600"/>
              <a:t>service(</a:t>
            </a:r>
            <a:r>
              <a:rPr lang="en-US" sz="1600">
                <a:solidFill>
                  <a:srgbClr val="FF0000"/>
                </a:solidFill>
              </a:rPr>
              <a:t>QnaVO vo</a:t>
            </a:r>
            <a:r>
              <a:rPr lang="en-US" sz="1600"/>
              <a:t>)</a:t>
            </a:r>
            <a:endParaRPr sz="1600"/>
          </a:p>
        </p:txBody>
      </p:sp>
      <p:sp>
        <p:nvSpPr>
          <p:cNvPr id="297" name="Google Shape;297;gd1edc10b5a_2_132"/>
          <p:cNvSpPr/>
          <p:nvPr/>
        </p:nvSpPr>
        <p:spPr>
          <a:xfrm>
            <a:off x="673450" y="4532476"/>
            <a:ext cx="1378800" cy="1638300"/>
          </a:xfrm>
          <a:prstGeom prst="flowChartMagneticDisk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DB</a:t>
            </a:r>
            <a:endParaRPr sz="2000"/>
          </a:p>
        </p:txBody>
      </p:sp>
      <p:cxnSp>
        <p:nvCxnSpPr>
          <p:cNvPr id="298" name="Google Shape;298;gd1edc10b5a_2_132"/>
          <p:cNvCxnSpPr/>
          <p:nvPr/>
        </p:nvCxnSpPr>
        <p:spPr>
          <a:xfrm>
            <a:off x="2052250" y="5189250"/>
            <a:ext cx="2711700" cy="0"/>
          </a:xfrm>
          <a:prstGeom prst="straightConnector1">
            <a:avLst/>
          </a:prstGeom>
          <a:noFill/>
          <a:ln w="28575" cap="flat" cmpd="sng">
            <a:solidFill>
              <a:srgbClr val="6AA84F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299" name="Google Shape;299;gd1edc10b5a_2_132"/>
          <p:cNvCxnSpPr/>
          <p:nvPr/>
        </p:nvCxnSpPr>
        <p:spPr>
          <a:xfrm rot="10800000">
            <a:off x="2026450" y="5418413"/>
            <a:ext cx="2763300" cy="16200"/>
          </a:xfrm>
          <a:prstGeom prst="straightConnector1">
            <a:avLst/>
          </a:prstGeom>
          <a:noFill/>
          <a:ln w="28575" cap="flat" cmpd="sng">
            <a:solidFill>
              <a:srgbClr val="93C47D"/>
            </a:solidFill>
            <a:prstDash val="dash"/>
            <a:round/>
            <a:headEnd type="none" w="med" len="med"/>
            <a:tailEnd type="triangle" w="med" len="med"/>
          </a:ln>
        </p:spPr>
      </p:cxnSp>
      <p:sp>
        <p:nvSpPr>
          <p:cNvPr id="300" name="Google Shape;300;gd1edc10b5a_2_132"/>
          <p:cNvSpPr/>
          <p:nvPr/>
        </p:nvSpPr>
        <p:spPr>
          <a:xfrm>
            <a:off x="8319000" y="1759575"/>
            <a:ext cx="3429000" cy="503700"/>
          </a:xfrm>
          <a:prstGeom prst="roundRect">
            <a:avLst>
              <a:gd name="adj" fmla="val 16667"/>
            </a:avLst>
          </a:prstGeom>
          <a:solidFill>
            <a:srgbClr val="A2C4C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lt1"/>
                </a:solidFill>
              </a:rPr>
              <a:t>Q&amp;A 글쓰기 DFD </a:t>
            </a:r>
            <a:endParaRPr sz="2300">
              <a:solidFill>
                <a:schemeClr val="lt1"/>
              </a:solidFill>
            </a:endParaRPr>
          </a:p>
        </p:txBody>
      </p:sp>
      <p:sp>
        <p:nvSpPr>
          <p:cNvPr id="288" name="Google Shape;288;gd1edc10b5a_2_132"/>
          <p:cNvSpPr/>
          <p:nvPr/>
        </p:nvSpPr>
        <p:spPr>
          <a:xfrm>
            <a:off x="410675" y="3021500"/>
            <a:ext cx="2665200" cy="752700"/>
          </a:xfrm>
          <a:prstGeom prst="rect">
            <a:avLst/>
          </a:prstGeom>
          <a:solidFill>
            <a:srgbClr val="3C78D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</a:rPr>
              <a:t> write(write.jsp)</a:t>
            </a:r>
            <a:endParaRPr sz="2000">
              <a:solidFill>
                <a:schemeClr val="lt1"/>
              </a:solidFill>
            </a:endParaRPr>
          </a:p>
        </p:txBody>
      </p:sp>
      <p:sp>
        <p:nvSpPr>
          <p:cNvPr id="301" name="Google Shape;301;gd1edc10b5a_2_132"/>
          <p:cNvSpPr txBox="1"/>
          <p:nvPr/>
        </p:nvSpPr>
        <p:spPr>
          <a:xfrm>
            <a:off x="6096525" y="3875375"/>
            <a:ext cx="1688100" cy="8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FF0000"/>
                </a:solidFill>
              </a:rPr>
              <a:t>QnaVO</a:t>
            </a:r>
            <a:endParaRPr sz="1600" b="1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FF0000"/>
                </a:solidFill>
              </a:rPr>
              <a:t>-title,content,id</a:t>
            </a:r>
            <a:endParaRPr sz="1600" b="1">
              <a:solidFill>
                <a:srgbClr val="FF0000"/>
              </a:solidFill>
            </a:endParaRPr>
          </a:p>
        </p:txBody>
      </p:sp>
      <p:cxnSp>
        <p:nvCxnSpPr>
          <p:cNvPr id="302" name="Google Shape;302;gd1edc10b5a_2_132"/>
          <p:cNvCxnSpPr>
            <a:stCxn id="288" idx="3"/>
          </p:cNvCxnSpPr>
          <p:nvPr/>
        </p:nvCxnSpPr>
        <p:spPr>
          <a:xfrm>
            <a:off x="3075875" y="3397850"/>
            <a:ext cx="1688400" cy="19200"/>
          </a:xfrm>
          <a:prstGeom prst="straightConnector1">
            <a:avLst/>
          </a:prstGeom>
          <a:noFill/>
          <a:ln w="28575" cap="flat" cmpd="sng">
            <a:solidFill>
              <a:srgbClr val="E69138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03" name="Google Shape;303;gd1edc10b5a_2_132"/>
          <p:cNvSpPr/>
          <p:nvPr/>
        </p:nvSpPr>
        <p:spPr>
          <a:xfrm>
            <a:off x="9790700" y="6429375"/>
            <a:ext cx="2323500" cy="3159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solidFill>
                <a:schemeClr val="lt1"/>
              </a:solidFill>
            </a:endParaRPr>
          </a:p>
        </p:txBody>
      </p:sp>
      <p:cxnSp>
        <p:nvCxnSpPr>
          <p:cNvPr id="27" name="Google Shape;189;gd1edc10b5a_2_0">
            <a:extLst>
              <a:ext uri="{FF2B5EF4-FFF2-40B4-BE49-F238E27FC236}">
                <a16:creationId xmlns:a16="http://schemas.microsoft.com/office/drawing/2014/main" id="{7F7EE246-61B1-41D2-8615-C698B6D8B72C}"/>
              </a:ext>
            </a:extLst>
          </p:cNvPr>
          <p:cNvCxnSpPr/>
          <p:nvPr/>
        </p:nvCxnSpPr>
        <p:spPr>
          <a:xfrm>
            <a:off x="139700" y="491296"/>
            <a:ext cx="19938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8" name="Google Shape;190;gd1edc10b5a_2_0">
            <a:extLst>
              <a:ext uri="{FF2B5EF4-FFF2-40B4-BE49-F238E27FC236}">
                <a16:creationId xmlns:a16="http://schemas.microsoft.com/office/drawing/2014/main" id="{1632FAC9-AF1C-4FDA-B096-6871B9C837C2}"/>
              </a:ext>
            </a:extLst>
          </p:cNvPr>
          <p:cNvSpPr txBox="1"/>
          <p:nvPr/>
        </p:nvSpPr>
        <p:spPr>
          <a:xfrm>
            <a:off x="101599" y="158119"/>
            <a:ext cx="1831975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Team1 </a:t>
            </a:r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파워포인트</a:t>
            </a:r>
            <a:endParaRPr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9" name="Google Shape;191;gd1edc10b5a_2_0">
            <a:extLst>
              <a:ext uri="{FF2B5EF4-FFF2-40B4-BE49-F238E27FC236}">
                <a16:creationId xmlns:a16="http://schemas.microsoft.com/office/drawing/2014/main" id="{8390068E-0DF9-4515-A2CD-FE589729CB62}"/>
              </a:ext>
            </a:extLst>
          </p:cNvPr>
          <p:cNvSpPr txBox="1"/>
          <p:nvPr/>
        </p:nvSpPr>
        <p:spPr>
          <a:xfrm>
            <a:off x="1608523" y="652394"/>
            <a:ext cx="6270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endParaRPr sz="3200" b="1" dirty="0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192;gd1edc10b5a_2_0">
            <a:extLst>
              <a:ext uri="{FF2B5EF4-FFF2-40B4-BE49-F238E27FC236}">
                <a16:creationId xmlns:a16="http://schemas.microsoft.com/office/drawing/2014/main" id="{CAC713B5-276C-4EAE-8235-ED252558101C}"/>
              </a:ext>
            </a:extLst>
          </p:cNvPr>
          <p:cNvSpPr txBox="1"/>
          <p:nvPr/>
        </p:nvSpPr>
        <p:spPr>
          <a:xfrm>
            <a:off x="2263852" y="645071"/>
            <a:ext cx="16257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accent4"/>
                </a:solidFill>
              </a:rPr>
              <a:t>DFD</a:t>
            </a:r>
            <a:endParaRPr/>
          </a:p>
        </p:txBody>
      </p:sp>
      <p:sp>
        <p:nvSpPr>
          <p:cNvPr id="31" name="Google Shape;194;gd1edc10b5a_2_0">
            <a:extLst>
              <a:ext uri="{FF2B5EF4-FFF2-40B4-BE49-F238E27FC236}">
                <a16:creationId xmlns:a16="http://schemas.microsoft.com/office/drawing/2014/main" id="{25D3AA93-6C3F-47FD-82AB-6AA23EAD30D4}"/>
              </a:ext>
            </a:extLst>
          </p:cNvPr>
          <p:cNvSpPr txBox="1"/>
          <p:nvPr/>
        </p:nvSpPr>
        <p:spPr>
          <a:xfrm>
            <a:off x="2289252" y="1190516"/>
            <a:ext cx="35541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500" b="1" dirty="0">
                <a:solidFill>
                  <a:schemeClr val="accent4"/>
                </a:solidFill>
              </a:rPr>
              <a:t>3-3. Q&amp;A </a:t>
            </a:r>
            <a:r>
              <a:rPr lang="ko-KR" altLang="en-US" sz="1500" b="1" dirty="0">
                <a:solidFill>
                  <a:schemeClr val="accent4"/>
                </a:solidFill>
              </a:rPr>
              <a:t>글쓰기 </a:t>
            </a:r>
            <a:r>
              <a:rPr lang="en-US" altLang="ko-KR" sz="1500" b="1" dirty="0">
                <a:solidFill>
                  <a:schemeClr val="accent4"/>
                </a:solidFill>
              </a:rPr>
              <a:t>DFD</a:t>
            </a:r>
            <a:endParaRPr lang="en-US" altLang="ko-KR" sz="1500" b="1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"/>
          <p:cNvPicPr preferRelativeResize="0"/>
          <p:nvPr/>
        </p:nvPicPr>
        <p:blipFill rotWithShape="1">
          <a:blip r:embed="rId3">
            <a:alphaModFix/>
          </a:blip>
          <a:srcRect t="7812" b="7813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"/>
          <p:cNvSpPr/>
          <p:nvPr/>
        </p:nvSpPr>
        <p:spPr>
          <a:xfrm>
            <a:off x="0" y="0"/>
            <a:ext cx="12216765" cy="6858000"/>
          </a:xfrm>
          <a:prstGeom prst="rect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1"/>
          <p:cNvSpPr txBox="1"/>
          <p:nvPr/>
        </p:nvSpPr>
        <p:spPr>
          <a:xfrm>
            <a:off x="1745615" y="2247265"/>
            <a:ext cx="8725535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6000" b="1" dirty="0">
                <a:solidFill>
                  <a:schemeClr val="lt1"/>
                </a:solidFill>
              </a:rPr>
              <a:t>주제</a:t>
            </a:r>
            <a:endParaRPr lang="en-US" sz="6000" b="1"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518837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d1edc10b5a_2_195"/>
          <p:cNvSpPr/>
          <p:nvPr/>
        </p:nvSpPr>
        <p:spPr>
          <a:xfrm>
            <a:off x="10034596" y="4296958"/>
            <a:ext cx="1355427" cy="1372433"/>
          </a:xfrm>
          <a:prstGeom prst="flowChartMagneticDisk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DB</a:t>
            </a:r>
            <a:endParaRPr sz="2000"/>
          </a:p>
        </p:txBody>
      </p:sp>
      <p:cxnSp>
        <p:nvCxnSpPr>
          <p:cNvPr id="309" name="Google Shape;309;gd1edc10b5a_2_195"/>
          <p:cNvCxnSpPr>
            <a:stCxn id="310" idx="3"/>
            <a:endCxn id="311" idx="2"/>
          </p:cNvCxnSpPr>
          <p:nvPr/>
        </p:nvCxnSpPr>
        <p:spPr>
          <a:xfrm flipH="1">
            <a:off x="1716138" y="6037076"/>
            <a:ext cx="5589600" cy="370200"/>
          </a:xfrm>
          <a:prstGeom prst="bentConnector4">
            <a:avLst>
              <a:gd name="adj1" fmla="val -4260"/>
              <a:gd name="adj2" fmla="val 168861"/>
            </a:avLst>
          </a:prstGeom>
          <a:noFill/>
          <a:ln w="28575" cap="flat" cmpd="sng">
            <a:solidFill>
              <a:srgbClr val="E69138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12" name="Google Shape;312;gd1edc10b5a_2_195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" name="Google Shape;316;gd1edc10b5a_2_195"/>
          <p:cNvSpPr txBox="1"/>
          <p:nvPr/>
        </p:nvSpPr>
        <p:spPr>
          <a:xfrm>
            <a:off x="2876450" y="1495100"/>
            <a:ext cx="1387542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gd1edc10b5a_2_195"/>
          <p:cNvSpPr/>
          <p:nvPr/>
        </p:nvSpPr>
        <p:spPr>
          <a:xfrm>
            <a:off x="406082" y="2263042"/>
            <a:ext cx="2620200" cy="749700"/>
          </a:xfrm>
          <a:prstGeom prst="rect">
            <a:avLst/>
          </a:prstGeom>
          <a:solidFill>
            <a:srgbClr val="3C78D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</a:rPr>
              <a:t> updateForm</a:t>
            </a:r>
            <a:endParaRPr sz="1800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</a:rPr>
              <a:t>(updateForm.jsp)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319" name="Google Shape;319;gd1edc10b5a_2_195"/>
          <p:cNvSpPr/>
          <p:nvPr/>
        </p:nvSpPr>
        <p:spPr>
          <a:xfrm>
            <a:off x="4684506" y="2202025"/>
            <a:ext cx="2620200" cy="774000"/>
          </a:xfrm>
          <a:prstGeom prst="rect">
            <a:avLst/>
          </a:prstGeom>
          <a:solidFill>
            <a:srgbClr val="3C78D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</a:rPr>
              <a:t>&lt;&lt;class&gt;&gt;</a:t>
            </a:r>
            <a:endParaRPr sz="2000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</a:rPr>
              <a:t>QnaViewService</a:t>
            </a:r>
            <a:endParaRPr sz="2000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</a:rPr>
              <a:t> </a:t>
            </a:r>
            <a:endParaRPr sz="2000"/>
          </a:p>
        </p:txBody>
      </p:sp>
      <p:cxnSp>
        <p:nvCxnSpPr>
          <p:cNvPr id="320" name="Google Shape;320;gd1edc10b5a_2_195"/>
          <p:cNvCxnSpPr>
            <a:stCxn id="319" idx="0"/>
            <a:endCxn id="318" idx="0"/>
          </p:cNvCxnSpPr>
          <p:nvPr/>
        </p:nvCxnSpPr>
        <p:spPr>
          <a:xfrm rot="5400000">
            <a:off x="3825006" y="93325"/>
            <a:ext cx="60900" cy="4278300"/>
          </a:xfrm>
          <a:prstGeom prst="bentConnector3">
            <a:avLst>
              <a:gd name="adj1" fmla="val -391010"/>
            </a:avLst>
          </a:prstGeom>
          <a:noFill/>
          <a:ln w="28575" cap="flat" cmpd="sng">
            <a:solidFill>
              <a:srgbClr val="E69138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21" name="Google Shape;321;gd1edc10b5a_2_195"/>
          <p:cNvSpPr txBox="1"/>
          <p:nvPr/>
        </p:nvSpPr>
        <p:spPr>
          <a:xfrm>
            <a:off x="2876450" y="1546725"/>
            <a:ext cx="17388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00FF"/>
                </a:solidFill>
              </a:rPr>
              <a:t>QnaVO</a:t>
            </a:r>
            <a:endParaRPr sz="1600">
              <a:solidFill>
                <a:srgbClr val="0000FF"/>
              </a:solidFill>
            </a:endParaRPr>
          </a:p>
        </p:txBody>
      </p:sp>
      <p:sp>
        <p:nvSpPr>
          <p:cNvPr id="322" name="Google Shape;322;gd1edc10b5a_2_195"/>
          <p:cNvSpPr/>
          <p:nvPr/>
        </p:nvSpPr>
        <p:spPr>
          <a:xfrm>
            <a:off x="4685538" y="2929340"/>
            <a:ext cx="2620200" cy="774000"/>
          </a:xfrm>
          <a:prstGeom prst="rect">
            <a:avLst/>
          </a:prstGeom>
          <a:solidFill>
            <a:srgbClr val="3C78D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chemeClr val="lt1"/>
                </a:solidFill>
              </a:rPr>
              <a:t>service(no, int)</a:t>
            </a:r>
            <a:endParaRPr sz="1900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</a:rPr>
              <a:t> </a:t>
            </a:r>
            <a:endParaRPr sz="2000"/>
          </a:p>
        </p:txBody>
      </p:sp>
      <p:cxnSp>
        <p:nvCxnSpPr>
          <p:cNvPr id="323" name="Google Shape;323;gd1edc10b5a_2_195"/>
          <p:cNvCxnSpPr>
            <a:stCxn id="318" idx="3"/>
            <a:endCxn id="322" idx="1"/>
          </p:cNvCxnSpPr>
          <p:nvPr/>
        </p:nvCxnSpPr>
        <p:spPr>
          <a:xfrm>
            <a:off x="3026282" y="2637892"/>
            <a:ext cx="1659300" cy="678300"/>
          </a:xfrm>
          <a:prstGeom prst="bentConnector3">
            <a:avLst>
              <a:gd name="adj1" fmla="val 49999"/>
            </a:avLst>
          </a:prstGeom>
          <a:noFill/>
          <a:ln w="28575" cap="flat" cmpd="sng">
            <a:solidFill>
              <a:srgbClr val="E69138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24" name="Google Shape;324;gd1edc10b5a_2_195"/>
          <p:cNvCxnSpPr>
            <a:stCxn id="322" idx="2"/>
            <a:endCxn id="325" idx="0"/>
          </p:cNvCxnSpPr>
          <p:nvPr/>
        </p:nvCxnSpPr>
        <p:spPr>
          <a:xfrm rot="-5400000" flipH="1">
            <a:off x="5403888" y="4295090"/>
            <a:ext cx="1184100" cy="600"/>
          </a:xfrm>
          <a:prstGeom prst="bentConnector3">
            <a:avLst>
              <a:gd name="adj1" fmla="val 50005"/>
            </a:avLst>
          </a:prstGeom>
          <a:noFill/>
          <a:ln w="28575" cap="flat" cmpd="sng">
            <a:solidFill>
              <a:srgbClr val="E69138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25" name="Google Shape;325;gd1edc10b5a_2_195"/>
          <p:cNvSpPr/>
          <p:nvPr/>
        </p:nvSpPr>
        <p:spPr>
          <a:xfrm>
            <a:off x="4685538" y="4887551"/>
            <a:ext cx="2620200" cy="774000"/>
          </a:xfrm>
          <a:prstGeom prst="rect">
            <a:avLst/>
          </a:prstGeom>
          <a:solidFill>
            <a:srgbClr val="3C78D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</a:rPr>
              <a:t>&lt;&lt;class&gt;&gt;</a:t>
            </a:r>
            <a:endParaRPr sz="2000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</a:rPr>
              <a:t>QnaDAO</a:t>
            </a:r>
            <a:endParaRPr sz="2000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</a:rPr>
              <a:t> </a:t>
            </a:r>
            <a:endParaRPr sz="2000"/>
          </a:p>
        </p:txBody>
      </p:sp>
      <p:sp>
        <p:nvSpPr>
          <p:cNvPr id="310" name="Google Shape;310;gd1edc10b5a_2_195"/>
          <p:cNvSpPr/>
          <p:nvPr/>
        </p:nvSpPr>
        <p:spPr>
          <a:xfrm>
            <a:off x="4685538" y="5650076"/>
            <a:ext cx="2620200" cy="774000"/>
          </a:xfrm>
          <a:prstGeom prst="rect">
            <a:avLst/>
          </a:prstGeom>
          <a:solidFill>
            <a:srgbClr val="3C78D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</a:rPr>
              <a:t>view(no, inc) , update(vo)</a:t>
            </a:r>
            <a:endParaRPr sz="2000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</a:rPr>
              <a:t> </a:t>
            </a:r>
            <a:endParaRPr sz="2000"/>
          </a:p>
        </p:txBody>
      </p:sp>
      <p:cxnSp>
        <p:nvCxnSpPr>
          <p:cNvPr id="326" name="Google Shape;326;gd1edc10b5a_2_195"/>
          <p:cNvCxnSpPr>
            <a:stCxn id="310" idx="3"/>
            <a:endCxn id="322" idx="3"/>
          </p:cNvCxnSpPr>
          <p:nvPr/>
        </p:nvCxnSpPr>
        <p:spPr>
          <a:xfrm rot="10800000" flipH="1">
            <a:off x="7305738" y="3316376"/>
            <a:ext cx="600" cy="2720700"/>
          </a:xfrm>
          <a:prstGeom prst="bentConnector3">
            <a:avLst>
              <a:gd name="adj1" fmla="val 39687500"/>
            </a:avLst>
          </a:prstGeom>
          <a:noFill/>
          <a:ln w="28575" cap="flat" cmpd="sng">
            <a:solidFill>
              <a:srgbClr val="E69138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27" name="Google Shape;327;gd1edc10b5a_2_195"/>
          <p:cNvSpPr txBox="1"/>
          <p:nvPr/>
        </p:nvSpPr>
        <p:spPr>
          <a:xfrm>
            <a:off x="3152750" y="2008425"/>
            <a:ext cx="11862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FF0000"/>
                </a:solidFill>
              </a:rPr>
              <a:t>no</a:t>
            </a:r>
            <a:endParaRPr sz="1600" b="1">
              <a:solidFill>
                <a:srgbClr val="FF0000"/>
              </a:solidFill>
            </a:endParaRPr>
          </a:p>
        </p:txBody>
      </p:sp>
      <p:sp>
        <p:nvSpPr>
          <p:cNvPr id="328" name="Google Shape;328;gd1edc10b5a_2_195"/>
          <p:cNvSpPr txBox="1"/>
          <p:nvPr/>
        </p:nvSpPr>
        <p:spPr>
          <a:xfrm>
            <a:off x="5069664" y="3879303"/>
            <a:ext cx="11661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FF0000"/>
                </a:solidFill>
              </a:rPr>
              <a:t>no</a:t>
            </a:r>
            <a:endParaRPr sz="1600" b="1">
              <a:solidFill>
                <a:srgbClr val="FF0000"/>
              </a:solidFill>
            </a:endParaRPr>
          </a:p>
        </p:txBody>
      </p:sp>
      <p:sp>
        <p:nvSpPr>
          <p:cNvPr id="329" name="Google Shape;329;gd1edc10b5a_2_195"/>
          <p:cNvSpPr txBox="1"/>
          <p:nvPr/>
        </p:nvSpPr>
        <p:spPr>
          <a:xfrm>
            <a:off x="7539648" y="5408487"/>
            <a:ext cx="46524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public </a:t>
            </a:r>
            <a:r>
              <a:rPr lang="en-US" sz="1600">
                <a:solidFill>
                  <a:srgbClr val="0000FF"/>
                </a:solidFill>
              </a:rPr>
              <a:t>QnaVO</a:t>
            </a:r>
            <a:r>
              <a:rPr lang="en-US" sz="1600"/>
              <a:t> view(</a:t>
            </a:r>
            <a:r>
              <a:rPr lang="en-US" sz="1600">
                <a:solidFill>
                  <a:srgbClr val="FF0000"/>
                </a:solidFill>
              </a:rPr>
              <a:t>long no, int inc</a:t>
            </a:r>
            <a:r>
              <a:rPr lang="en-US" sz="1600"/>
              <a:t>)</a:t>
            </a:r>
            <a:endParaRPr sz="1600"/>
          </a:p>
        </p:txBody>
      </p:sp>
      <p:sp>
        <p:nvSpPr>
          <p:cNvPr id="330" name="Google Shape;330;gd1edc10b5a_2_195"/>
          <p:cNvSpPr txBox="1"/>
          <p:nvPr/>
        </p:nvSpPr>
        <p:spPr>
          <a:xfrm>
            <a:off x="7160731" y="4359154"/>
            <a:ext cx="17094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00FF"/>
                </a:solidFill>
              </a:rPr>
              <a:t>QnaVO</a:t>
            </a:r>
            <a:endParaRPr sz="1600">
              <a:solidFill>
                <a:srgbClr val="0000FF"/>
              </a:solidFill>
            </a:endParaRPr>
          </a:p>
        </p:txBody>
      </p:sp>
      <p:sp>
        <p:nvSpPr>
          <p:cNvPr id="331" name="Google Shape;331;gd1edc10b5a_2_195"/>
          <p:cNvSpPr txBox="1"/>
          <p:nvPr/>
        </p:nvSpPr>
        <p:spPr>
          <a:xfrm>
            <a:off x="7539648" y="3309822"/>
            <a:ext cx="46524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public </a:t>
            </a:r>
            <a:r>
              <a:rPr lang="en-US" sz="1600">
                <a:solidFill>
                  <a:srgbClr val="0000FF"/>
                </a:solidFill>
              </a:rPr>
              <a:t>QnaVO</a:t>
            </a:r>
            <a:r>
              <a:rPr lang="en-US" sz="1600"/>
              <a:t> service(</a:t>
            </a:r>
            <a:r>
              <a:rPr lang="en-US" sz="1600">
                <a:solidFill>
                  <a:srgbClr val="FF0000"/>
                </a:solidFill>
              </a:rPr>
              <a:t>long no, int inc</a:t>
            </a:r>
            <a:r>
              <a:rPr lang="en-US" sz="1600"/>
              <a:t>)</a:t>
            </a:r>
            <a:endParaRPr sz="1600"/>
          </a:p>
        </p:txBody>
      </p:sp>
      <p:cxnSp>
        <p:nvCxnSpPr>
          <p:cNvPr id="332" name="Google Shape;332;gd1edc10b5a_2_195"/>
          <p:cNvCxnSpPr>
            <a:endCxn id="308" idx="2"/>
          </p:cNvCxnSpPr>
          <p:nvPr/>
        </p:nvCxnSpPr>
        <p:spPr>
          <a:xfrm>
            <a:off x="7304596" y="4983174"/>
            <a:ext cx="2730000" cy="0"/>
          </a:xfrm>
          <a:prstGeom prst="straightConnector1">
            <a:avLst/>
          </a:prstGeom>
          <a:noFill/>
          <a:ln w="28575" cap="flat" cmpd="sng">
            <a:solidFill>
              <a:srgbClr val="6AA84F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333" name="Google Shape;333;gd1edc10b5a_2_195"/>
          <p:cNvCxnSpPr/>
          <p:nvPr/>
        </p:nvCxnSpPr>
        <p:spPr>
          <a:xfrm rot="10800000">
            <a:off x="7279122" y="5187689"/>
            <a:ext cx="2716500" cy="16200"/>
          </a:xfrm>
          <a:prstGeom prst="straightConnector1">
            <a:avLst/>
          </a:prstGeom>
          <a:noFill/>
          <a:ln w="28575" cap="flat" cmpd="sng">
            <a:solidFill>
              <a:srgbClr val="93C47D"/>
            </a:solidFill>
            <a:prstDash val="dash"/>
            <a:round/>
            <a:headEnd type="none" w="med" len="med"/>
            <a:tailEnd type="triangle" w="med" len="med"/>
          </a:ln>
        </p:spPr>
      </p:cxnSp>
      <p:sp>
        <p:nvSpPr>
          <p:cNvPr id="334" name="Google Shape;334;gd1edc10b5a_2_195"/>
          <p:cNvSpPr/>
          <p:nvPr/>
        </p:nvSpPr>
        <p:spPr>
          <a:xfrm>
            <a:off x="8319000" y="1759575"/>
            <a:ext cx="3429000" cy="503700"/>
          </a:xfrm>
          <a:prstGeom prst="roundRect">
            <a:avLst>
              <a:gd name="adj" fmla="val 16667"/>
            </a:avLst>
          </a:prstGeom>
          <a:solidFill>
            <a:srgbClr val="A2C4C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lt1"/>
                </a:solidFill>
              </a:rPr>
              <a:t>Q&amp;A 글수정 DFD </a:t>
            </a:r>
            <a:endParaRPr sz="2300">
              <a:solidFill>
                <a:schemeClr val="lt1"/>
              </a:solidFill>
            </a:endParaRPr>
          </a:p>
        </p:txBody>
      </p:sp>
      <p:sp>
        <p:nvSpPr>
          <p:cNvPr id="335" name="Google Shape;335;gd1edc10b5a_2_195"/>
          <p:cNvSpPr/>
          <p:nvPr/>
        </p:nvSpPr>
        <p:spPr>
          <a:xfrm>
            <a:off x="406082" y="3032153"/>
            <a:ext cx="2620200" cy="774000"/>
          </a:xfrm>
          <a:prstGeom prst="rect">
            <a:avLst/>
          </a:prstGeom>
          <a:solidFill>
            <a:srgbClr val="3C78D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</a:rPr>
              <a:t> update(update.jsp)</a:t>
            </a:r>
            <a:endParaRPr sz="2000">
              <a:solidFill>
                <a:schemeClr val="lt1"/>
              </a:solidFill>
            </a:endParaRPr>
          </a:p>
        </p:txBody>
      </p:sp>
      <p:sp>
        <p:nvSpPr>
          <p:cNvPr id="336" name="Google Shape;336;gd1edc10b5a_2_195"/>
          <p:cNvSpPr/>
          <p:nvPr/>
        </p:nvSpPr>
        <p:spPr>
          <a:xfrm>
            <a:off x="406082" y="4859488"/>
            <a:ext cx="2620200" cy="774000"/>
          </a:xfrm>
          <a:prstGeom prst="rect">
            <a:avLst/>
          </a:prstGeom>
          <a:solidFill>
            <a:srgbClr val="3C78D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</a:rPr>
              <a:t>&lt;&lt;class&gt;&gt;</a:t>
            </a:r>
            <a:endParaRPr sz="2000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</a:rPr>
              <a:t>QnaUpdateService</a:t>
            </a:r>
            <a:endParaRPr sz="2000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</a:rPr>
              <a:t> </a:t>
            </a:r>
            <a:endParaRPr sz="2000"/>
          </a:p>
        </p:txBody>
      </p:sp>
      <p:sp>
        <p:nvSpPr>
          <p:cNvPr id="311" name="Google Shape;311;gd1edc10b5a_2_195"/>
          <p:cNvSpPr/>
          <p:nvPr/>
        </p:nvSpPr>
        <p:spPr>
          <a:xfrm>
            <a:off x="406082" y="5633405"/>
            <a:ext cx="2620200" cy="774000"/>
          </a:xfrm>
          <a:prstGeom prst="rect">
            <a:avLst/>
          </a:prstGeom>
          <a:solidFill>
            <a:srgbClr val="3C78D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</a:rPr>
              <a:t>service(vo)</a:t>
            </a:r>
            <a:endParaRPr sz="2000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</a:rPr>
              <a:t> </a:t>
            </a:r>
            <a:endParaRPr sz="2000"/>
          </a:p>
        </p:txBody>
      </p:sp>
      <p:cxnSp>
        <p:nvCxnSpPr>
          <p:cNvPr id="337" name="Google Shape;337;gd1edc10b5a_2_195"/>
          <p:cNvCxnSpPr>
            <a:stCxn id="335" idx="1"/>
            <a:endCxn id="311" idx="1"/>
          </p:cNvCxnSpPr>
          <p:nvPr/>
        </p:nvCxnSpPr>
        <p:spPr>
          <a:xfrm>
            <a:off x="406082" y="3419153"/>
            <a:ext cx="600" cy="2601300"/>
          </a:xfrm>
          <a:prstGeom prst="bentConnector3">
            <a:avLst>
              <a:gd name="adj1" fmla="val -39687500"/>
            </a:avLst>
          </a:prstGeom>
          <a:noFill/>
          <a:ln w="28575" cap="flat" cmpd="sng">
            <a:solidFill>
              <a:srgbClr val="E69138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38" name="Google Shape;338;gd1edc10b5a_2_195"/>
          <p:cNvCxnSpPr>
            <a:stCxn id="311" idx="3"/>
            <a:endCxn id="325" idx="1"/>
          </p:cNvCxnSpPr>
          <p:nvPr/>
        </p:nvCxnSpPr>
        <p:spPr>
          <a:xfrm rot="10800000" flipH="1">
            <a:off x="3026282" y="5274605"/>
            <a:ext cx="1659300" cy="745800"/>
          </a:xfrm>
          <a:prstGeom prst="bentConnector3">
            <a:avLst>
              <a:gd name="adj1" fmla="val 49999"/>
            </a:avLst>
          </a:prstGeom>
          <a:noFill/>
          <a:ln w="28575" cap="flat" cmpd="sng">
            <a:solidFill>
              <a:srgbClr val="E69138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39" name="Google Shape;339;gd1edc10b5a_2_195"/>
          <p:cNvSpPr txBox="1"/>
          <p:nvPr/>
        </p:nvSpPr>
        <p:spPr>
          <a:xfrm>
            <a:off x="139700" y="3888156"/>
            <a:ext cx="1809900" cy="8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FF0000"/>
                </a:solidFill>
              </a:rPr>
              <a:t>QnaVO</a:t>
            </a:r>
            <a:endParaRPr sz="1600" b="1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FF0000"/>
                </a:solidFill>
              </a:rPr>
              <a:t>-no,title,content</a:t>
            </a:r>
            <a:endParaRPr sz="1600" b="1">
              <a:solidFill>
                <a:srgbClr val="FF0000"/>
              </a:solidFill>
            </a:endParaRPr>
          </a:p>
        </p:txBody>
      </p:sp>
      <p:sp>
        <p:nvSpPr>
          <p:cNvPr id="340" name="Google Shape;340;gd1edc10b5a_2_195"/>
          <p:cNvSpPr txBox="1"/>
          <p:nvPr/>
        </p:nvSpPr>
        <p:spPr>
          <a:xfrm>
            <a:off x="2951170" y="4447216"/>
            <a:ext cx="1809900" cy="8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FF0000"/>
                </a:solidFill>
              </a:rPr>
              <a:t>QnaVO</a:t>
            </a:r>
            <a:endParaRPr sz="1600" b="1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FF0000"/>
                </a:solidFill>
              </a:rPr>
              <a:t>-no,title,content</a:t>
            </a:r>
            <a:endParaRPr sz="1600" b="1">
              <a:solidFill>
                <a:srgbClr val="FF0000"/>
              </a:solidFill>
            </a:endParaRPr>
          </a:p>
        </p:txBody>
      </p:sp>
      <p:cxnSp>
        <p:nvCxnSpPr>
          <p:cNvPr id="341" name="Google Shape;341;gd1edc10b5a_2_195"/>
          <p:cNvCxnSpPr/>
          <p:nvPr/>
        </p:nvCxnSpPr>
        <p:spPr>
          <a:xfrm rot="10800000">
            <a:off x="2129000" y="3835125"/>
            <a:ext cx="4500" cy="1008000"/>
          </a:xfrm>
          <a:prstGeom prst="straightConnector1">
            <a:avLst/>
          </a:prstGeom>
          <a:noFill/>
          <a:ln w="28575" cap="flat" cmpd="sng">
            <a:solidFill>
              <a:srgbClr val="E69138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42" name="Google Shape;342;gd1edc10b5a_2_195"/>
          <p:cNvSpPr txBox="1"/>
          <p:nvPr/>
        </p:nvSpPr>
        <p:spPr>
          <a:xfrm>
            <a:off x="337175" y="6426850"/>
            <a:ext cx="47325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public </a:t>
            </a:r>
            <a:r>
              <a:rPr lang="en-US" sz="1600">
                <a:solidFill>
                  <a:srgbClr val="0000FF"/>
                </a:solidFill>
              </a:rPr>
              <a:t>int </a:t>
            </a:r>
            <a:r>
              <a:rPr lang="en-US" sz="1600"/>
              <a:t>service(</a:t>
            </a:r>
            <a:r>
              <a:rPr lang="en-US" sz="1600">
                <a:solidFill>
                  <a:srgbClr val="FF0000"/>
                </a:solidFill>
              </a:rPr>
              <a:t>QnaVO vo</a:t>
            </a:r>
            <a:r>
              <a:rPr lang="en-US" sz="1600"/>
              <a:t>)</a:t>
            </a:r>
            <a:endParaRPr sz="1600"/>
          </a:p>
        </p:txBody>
      </p:sp>
      <p:sp>
        <p:nvSpPr>
          <p:cNvPr id="343" name="Google Shape;343;gd1edc10b5a_2_195"/>
          <p:cNvSpPr txBox="1"/>
          <p:nvPr/>
        </p:nvSpPr>
        <p:spPr>
          <a:xfrm>
            <a:off x="4685575" y="6407400"/>
            <a:ext cx="47325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public </a:t>
            </a:r>
            <a:r>
              <a:rPr lang="en-US" sz="1600">
                <a:solidFill>
                  <a:srgbClr val="0000FF"/>
                </a:solidFill>
              </a:rPr>
              <a:t>int</a:t>
            </a:r>
            <a:r>
              <a:rPr lang="en-US" sz="1600"/>
              <a:t>	update(</a:t>
            </a:r>
            <a:r>
              <a:rPr lang="en-US" sz="1600">
                <a:solidFill>
                  <a:srgbClr val="FF0000"/>
                </a:solidFill>
              </a:rPr>
              <a:t>QnaVO vo</a:t>
            </a:r>
            <a:r>
              <a:rPr lang="en-US" sz="1600"/>
              <a:t>)</a:t>
            </a:r>
            <a:endParaRPr sz="1600"/>
          </a:p>
        </p:txBody>
      </p:sp>
      <p:sp>
        <p:nvSpPr>
          <p:cNvPr id="344" name="Google Shape;344;gd1edc10b5a_2_195"/>
          <p:cNvSpPr/>
          <p:nvPr/>
        </p:nvSpPr>
        <p:spPr>
          <a:xfrm>
            <a:off x="9790700" y="6429375"/>
            <a:ext cx="2323500" cy="3159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solidFill>
                <a:schemeClr val="lt1"/>
              </a:solidFill>
            </a:endParaRPr>
          </a:p>
        </p:txBody>
      </p:sp>
      <p:cxnSp>
        <p:nvCxnSpPr>
          <p:cNvPr id="39" name="Google Shape;189;gd1edc10b5a_2_0">
            <a:extLst>
              <a:ext uri="{FF2B5EF4-FFF2-40B4-BE49-F238E27FC236}">
                <a16:creationId xmlns:a16="http://schemas.microsoft.com/office/drawing/2014/main" id="{E0255C76-2415-4110-9314-3964891A7864}"/>
              </a:ext>
            </a:extLst>
          </p:cNvPr>
          <p:cNvCxnSpPr/>
          <p:nvPr/>
        </p:nvCxnSpPr>
        <p:spPr>
          <a:xfrm>
            <a:off x="139700" y="491296"/>
            <a:ext cx="19938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0" name="Google Shape;190;gd1edc10b5a_2_0">
            <a:extLst>
              <a:ext uri="{FF2B5EF4-FFF2-40B4-BE49-F238E27FC236}">
                <a16:creationId xmlns:a16="http://schemas.microsoft.com/office/drawing/2014/main" id="{9D707A62-340E-44A2-8B87-26313A5C04B5}"/>
              </a:ext>
            </a:extLst>
          </p:cNvPr>
          <p:cNvSpPr txBox="1"/>
          <p:nvPr/>
        </p:nvSpPr>
        <p:spPr>
          <a:xfrm>
            <a:off x="101599" y="158119"/>
            <a:ext cx="1831975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Team1 </a:t>
            </a:r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파워포인트</a:t>
            </a:r>
            <a:endParaRPr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41" name="Google Shape;191;gd1edc10b5a_2_0">
            <a:extLst>
              <a:ext uri="{FF2B5EF4-FFF2-40B4-BE49-F238E27FC236}">
                <a16:creationId xmlns:a16="http://schemas.microsoft.com/office/drawing/2014/main" id="{721A27BE-5458-41FA-BB2B-D9A9D9F4E657}"/>
              </a:ext>
            </a:extLst>
          </p:cNvPr>
          <p:cNvSpPr txBox="1"/>
          <p:nvPr/>
        </p:nvSpPr>
        <p:spPr>
          <a:xfrm>
            <a:off x="1608523" y="652394"/>
            <a:ext cx="6270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endParaRPr sz="3200" b="1" dirty="0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192;gd1edc10b5a_2_0">
            <a:extLst>
              <a:ext uri="{FF2B5EF4-FFF2-40B4-BE49-F238E27FC236}">
                <a16:creationId xmlns:a16="http://schemas.microsoft.com/office/drawing/2014/main" id="{0CA62EAC-80BB-4D9B-AC4D-2299782CB612}"/>
              </a:ext>
            </a:extLst>
          </p:cNvPr>
          <p:cNvSpPr txBox="1"/>
          <p:nvPr/>
        </p:nvSpPr>
        <p:spPr>
          <a:xfrm>
            <a:off x="2263852" y="645071"/>
            <a:ext cx="16257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accent4"/>
                </a:solidFill>
              </a:rPr>
              <a:t>DFD</a:t>
            </a:r>
            <a:endParaRPr/>
          </a:p>
        </p:txBody>
      </p:sp>
      <p:sp>
        <p:nvSpPr>
          <p:cNvPr id="43" name="Google Shape;194;gd1edc10b5a_2_0">
            <a:extLst>
              <a:ext uri="{FF2B5EF4-FFF2-40B4-BE49-F238E27FC236}">
                <a16:creationId xmlns:a16="http://schemas.microsoft.com/office/drawing/2014/main" id="{ED787595-2AED-49D0-9422-80846D0FC322}"/>
              </a:ext>
            </a:extLst>
          </p:cNvPr>
          <p:cNvSpPr txBox="1"/>
          <p:nvPr/>
        </p:nvSpPr>
        <p:spPr>
          <a:xfrm>
            <a:off x="2289252" y="1190516"/>
            <a:ext cx="35541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500" b="1" dirty="0">
                <a:solidFill>
                  <a:schemeClr val="accent4"/>
                </a:solidFill>
              </a:rPr>
              <a:t>3-4. Q&amp;A </a:t>
            </a:r>
            <a:r>
              <a:rPr lang="ko-KR" altLang="en-US" sz="1500" b="1" dirty="0" err="1">
                <a:solidFill>
                  <a:schemeClr val="accent4"/>
                </a:solidFill>
              </a:rPr>
              <a:t>글수정</a:t>
            </a:r>
            <a:r>
              <a:rPr lang="ko-KR" altLang="en-US" sz="1500" b="1" dirty="0">
                <a:solidFill>
                  <a:schemeClr val="accent4"/>
                </a:solidFill>
              </a:rPr>
              <a:t> </a:t>
            </a:r>
            <a:r>
              <a:rPr lang="en-US" altLang="ko-KR" sz="1500" b="1" dirty="0">
                <a:solidFill>
                  <a:schemeClr val="accent4"/>
                </a:solidFill>
              </a:rPr>
              <a:t>DFD</a:t>
            </a:r>
            <a:endParaRPr lang="en-US" altLang="ko-KR" sz="1500" b="1" dirty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d1edc10b5a_2_239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" name="Google Shape;355;gd1edc10b5a_2_239"/>
          <p:cNvSpPr/>
          <p:nvPr/>
        </p:nvSpPr>
        <p:spPr>
          <a:xfrm>
            <a:off x="4762875" y="2249415"/>
            <a:ext cx="2665200" cy="777000"/>
          </a:xfrm>
          <a:prstGeom prst="rect">
            <a:avLst/>
          </a:prstGeom>
          <a:solidFill>
            <a:srgbClr val="3C78D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</a:rPr>
              <a:t>&lt;&lt;class&gt;&gt;</a:t>
            </a:r>
            <a:endParaRPr sz="2000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</a:rPr>
              <a:t>QnaDeleteService</a:t>
            </a:r>
            <a:endParaRPr sz="2000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</a:rPr>
              <a:t> </a:t>
            </a:r>
            <a:endParaRPr sz="2000"/>
          </a:p>
        </p:txBody>
      </p:sp>
      <p:cxnSp>
        <p:nvCxnSpPr>
          <p:cNvPr id="356" name="Google Shape;356;gd1edc10b5a_2_239"/>
          <p:cNvCxnSpPr>
            <a:stCxn id="355" idx="0"/>
            <a:endCxn id="357" idx="0"/>
          </p:cNvCxnSpPr>
          <p:nvPr/>
        </p:nvCxnSpPr>
        <p:spPr>
          <a:xfrm rot="5400000">
            <a:off x="3913125" y="79065"/>
            <a:ext cx="12000" cy="4352700"/>
          </a:xfrm>
          <a:prstGeom prst="bentConnector3">
            <a:avLst>
              <a:gd name="adj1" fmla="val -1984375"/>
            </a:avLst>
          </a:prstGeom>
          <a:noFill/>
          <a:ln w="28575" cap="flat" cmpd="sng">
            <a:solidFill>
              <a:srgbClr val="E69138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58" name="Google Shape;358;gd1edc10b5a_2_239"/>
          <p:cNvSpPr/>
          <p:nvPr/>
        </p:nvSpPr>
        <p:spPr>
          <a:xfrm>
            <a:off x="4763925" y="2979627"/>
            <a:ext cx="2665200" cy="777000"/>
          </a:xfrm>
          <a:prstGeom prst="rect">
            <a:avLst/>
          </a:prstGeom>
          <a:solidFill>
            <a:srgbClr val="3C78D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chemeClr val="lt1"/>
                </a:solidFill>
              </a:rPr>
              <a:t>service(no)</a:t>
            </a:r>
            <a:endParaRPr sz="1900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</a:rPr>
              <a:t> </a:t>
            </a:r>
            <a:endParaRPr sz="2000"/>
          </a:p>
        </p:txBody>
      </p:sp>
      <p:cxnSp>
        <p:nvCxnSpPr>
          <p:cNvPr id="359" name="Google Shape;359;gd1edc10b5a_2_239"/>
          <p:cNvCxnSpPr>
            <a:stCxn id="358" idx="2"/>
            <a:endCxn id="360" idx="0"/>
          </p:cNvCxnSpPr>
          <p:nvPr/>
        </p:nvCxnSpPr>
        <p:spPr>
          <a:xfrm rot="-5400000" flipH="1">
            <a:off x="5526075" y="4327077"/>
            <a:ext cx="1141500" cy="600"/>
          </a:xfrm>
          <a:prstGeom prst="bentConnector3">
            <a:avLst>
              <a:gd name="adj1" fmla="val 50005"/>
            </a:avLst>
          </a:prstGeom>
          <a:noFill/>
          <a:ln w="28575" cap="flat" cmpd="sng">
            <a:solidFill>
              <a:srgbClr val="E69138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60" name="Google Shape;360;gd1edc10b5a_2_239"/>
          <p:cNvSpPr/>
          <p:nvPr/>
        </p:nvSpPr>
        <p:spPr>
          <a:xfrm>
            <a:off x="4763925" y="4898240"/>
            <a:ext cx="2665200" cy="777000"/>
          </a:xfrm>
          <a:prstGeom prst="rect">
            <a:avLst/>
          </a:prstGeom>
          <a:solidFill>
            <a:srgbClr val="3C78D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</a:rPr>
              <a:t>&lt;&lt;class&gt;&gt;</a:t>
            </a:r>
            <a:endParaRPr sz="2000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</a:rPr>
              <a:t>QnaDAO</a:t>
            </a:r>
            <a:endParaRPr sz="2000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</a:rPr>
              <a:t> </a:t>
            </a:r>
            <a:endParaRPr sz="2000"/>
          </a:p>
        </p:txBody>
      </p:sp>
      <p:sp>
        <p:nvSpPr>
          <p:cNvPr id="361" name="Google Shape;361;gd1edc10b5a_2_239"/>
          <p:cNvSpPr/>
          <p:nvPr/>
        </p:nvSpPr>
        <p:spPr>
          <a:xfrm>
            <a:off x="4763925" y="5663802"/>
            <a:ext cx="2665200" cy="777000"/>
          </a:xfrm>
          <a:prstGeom prst="rect">
            <a:avLst/>
          </a:prstGeom>
          <a:solidFill>
            <a:srgbClr val="3C78D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</a:rPr>
              <a:t>delete(no)</a:t>
            </a:r>
            <a:endParaRPr sz="2000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</a:rPr>
              <a:t> </a:t>
            </a:r>
            <a:endParaRPr sz="2000"/>
          </a:p>
        </p:txBody>
      </p:sp>
      <p:cxnSp>
        <p:nvCxnSpPr>
          <p:cNvPr id="362" name="Google Shape;362;gd1edc10b5a_2_239"/>
          <p:cNvCxnSpPr>
            <a:stCxn id="361" idx="3"/>
            <a:endCxn id="358" idx="3"/>
          </p:cNvCxnSpPr>
          <p:nvPr/>
        </p:nvCxnSpPr>
        <p:spPr>
          <a:xfrm rot="10800000" flipH="1">
            <a:off x="7429125" y="3368202"/>
            <a:ext cx="600" cy="2684100"/>
          </a:xfrm>
          <a:prstGeom prst="bentConnector3">
            <a:avLst>
              <a:gd name="adj1" fmla="val 39687500"/>
            </a:avLst>
          </a:prstGeom>
          <a:noFill/>
          <a:ln w="28575" cap="flat" cmpd="sng">
            <a:solidFill>
              <a:srgbClr val="E69138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63" name="Google Shape;363;gd1edc10b5a_2_239"/>
          <p:cNvSpPr txBox="1"/>
          <p:nvPr/>
        </p:nvSpPr>
        <p:spPr>
          <a:xfrm>
            <a:off x="7667250" y="5421250"/>
            <a:ext cx="47325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public </a:t>
            </a:r>
            <a:r>
              <a:rPr lang="en-US" sz="1600">
                <a:solidFill>
                  <a:srgbClr val="0000FF"/>
                </a:solidFill>
              </a:rPr>
              <a:t>int</a:t>
            </a:r>
            <a:r>
              <a:rPr lang="en-US" sz="1600"/>
              <a:t> delete(</a:t>
            </a:r>
            <a:r>
              <a:rPr lang="en-US" sz="1600">
                <a:solidFill>
                  <a:srgbClr val="FF0000"/>
                </a:solidFill>
              </a:rPr>
              <a:t>long no</a:t>
            </a:r>
            <a:r>
              <a:rPr lang="en-US" sz="1600"/>
              <a:t>)</a:t>
            </a:r>
            <a:endParaRPr sz="1600"/>
          </a:p>
        </p:txBody>
      </p:sp>
      <p:sp>
        <p:nvSpPr>
          <p:cNvPr id="364" name="Google Shape;364;gd1edc10b5a_2_239"/>
          <p:cNvSpPr txBox="1"/>
          <p:nvPr/>
        </p:nvSpPr>
        <p:spPr>
          <a:xfrm>
            <a:off x="7667250" y="3314225"/>
            <a:ext cx="47325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public </a:t>
            </a:r>
            <a:r>
              <a:rPr lang="en-US" sz="1600">
                <a:solidFill>
                  <a:srgbClr val="0000FF"/>
                </a:solidFill>
              </a:rPr>
              <a:t>int </a:t>
            </a:r>
            <a:r>
              <a:rPr lang="en-US" sz="1600"/>
              <a:t>service(</a:t>
            </a:r>
            <a:r>
              <a:rPr lang="en-US" sz="1600">
                <a:solidFill>
                  <a:srgbClr val="FF0000"/>
                </a:solidFill>
              </a:rPr>
              <a:t>long no</a:t>
            </a:r>
            <a:r>
              <a:rPr lang="en-US" sz="1600"/>
              <a:t>)</a:t>
            </a:r>
            <a:endParaRPr sz="1600"/>
          </a:p>
        </p:txBody>
      </p:sp>
      <p:sp>
        <p:nvSpPr>
          <p:cNvPr id="365" name="Google Shape;365;gd1edc10b5a_2_239"/>
          <p:cNvSpPr/>
          <p:nvPr/>
        </p:nvSpPr>
        <p:spPr>
          <a:xfrm>
            <a:off x="673450" y="4532476"/>
            <a:ext cx="1378800" cy="1638300"/>
          </a:xfrm>
          <a:prstGeom prst="flowChartMagneticDisk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DB</a:t>
            </a:r>
            <a:endParaRPr sz="2000"/>
          </a:p>
        </p:txBody>
      </p:sp>
      <p:cxnSp>
        <p:nvCxnSpPr>
          <p:cNvPr id="366" name="Google Shape;366;gd1edc10b5a_2_239"/>
          <p:cNvCxnSpPr/>
          <p:nvPr/>
        </p:nvCxnSpPr>
        <p:spPr>
          <a:xfrm>
            <a:off x="2052250" y="5189250"/>
            <a:ext cx="2711700" cy="0"/>
          </a:xfrm>
          <a:prstGeom prst="straightConnector1">
            <a:avLst/>
          </a:prstGeom>
          <a:noFill/>
          <a:ln w="28575" cap="flat" cmpd="sng">
            <a:solidFill>
              <a:srgbClr val="6AA84F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367" name="Google Shape;367;gd1edc10b5a_2_239"/>
          <p:cNvCxnSpPr/>
          <p:nvPr/>
        </p:nvCxnSpPr>
        <p:spPr>
          <a:xfrm rot="10800000">
            <a:off x="2026450" y="5418413"/>
            <a:ext cx="2763300" cy="16200"/>
          </a:xfrm>
          <a:prstGeom prst="straightConnector1">
            <a:avLst/>
          </a:prstGeom>
          <a:noFill/>
          <a:ln w="28575" cap="flat" cmpd="sng">
            <a:solidFill>
              <a:srgbClr val="93C47D"/>
            </a:solidFill>
            <a:prstDash val="dash"/>
            <a:round/>
            <a:headEnd type="none" w="med" len="med"/>
            <a:tailEnd type="triangle" w="med" len="med"/>
          </a:ln>
        </p:spPr>
      </p:cxnSp>
      <p:sp>
        <p:nvSpPr>
          <p:cNvPr id="368" name="Google Shape;368;gd1edc10b5a_2_239"/>
          <p:cNvSpPr/>
          <p:nvPr/>
        </p:nvSpPr>
        <p:spPr>
          <a:xfrm>
            <a:off x="8319000" y="1759575"/>
            <a:ext cx="3429000" cy="503700"/>
          </a:xfrm>
          <a:prstGeom prst="roundRect">
            <a:avLst>
              <a:gd name="adj" fmla="val 16667"/>
            </a:avLst>
          </a:prstGeom>
          <a:solidFill>
            <a:srgbClr val="A2C4C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lt1"/>
                </a:solidFill>
              </a:rPr>
              <a:t>Q&amp;A 글삭제 DFD </a:t>
            </a:r>
            <a:endParaRPr sz="2300">
              <a:solidFill>
                <a:schemeClr val="lt1"/>
              </a:solidFill>
            </a:endParaRPr>
          </a:p>
        </p:txBody>
      </p:sp>
      <p:sp>
        <p:nvSpPr>
          <p:cNvPr id="357" name="Google Shape;357;gd1edc10b5a_2_239"/>
          <p:cNvSpPr/>
          <p:nvPr/>
        </p:nvSpPr>
        <p:spPr>
          <a:xfrm>
            <a:off x="410175" y="2261563"/>
            <a:ext cx="2665200" cy="752700"/>
          </a:xfrm>
          <a:prstGeom prst="rect">
            <a:avLst/>
          </a:prstGeom>
          <a:solidFill>
            <a:srgbClr val="3C78D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</a:rPr>
              <a:t> delete(delete.jsp)</a:t>
            </a:r>
            <a:endParaRPr sz="2000">
              <a:solidFill>
                <a:schemeClr val="lt1"/>
              </a:solidFill>
            </a:endParaRPr>
          </a:p>
        </p:txBody>
      </p:sp>
      <p:sp>
        <p:nvSpPr>
          <p:cNvPr id="369" name="Google Shape;369;gd1edc10b5a_2_239"/>
          <p:cNvSpPr txBox="1"/>
          <p:nvPr/>
        </p:nvSpPr>
        <p:spPr>
          <a:xfrm>
            <a:off x="6211075" y="4023750"/>
            <a:ext cx="4323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FF0000"/>
                </a:solidFill>
              </a:rPr>
              <a:t>no</a:t>
            </a:r>
            <a:endParaRPr sz="1600" b="1">
              <a:solidFill>
                <a:srgbClr val="FF0000"/>
              </a:solidFill>
            </a:endParaRPr>
          </a:p>
        </p:txBody>
      </p:sp>
      <p:cxnSp>
        <p:nvCxnSpPr>
          <p:cNvPr id="370" name="Google Shape;370;gd1edc10b5a_2_239"/>
          <p:cNvCxnSpPr>
            <a:stCxn id="357" idx="3"/>
            <a:endCxn id="358" idx="1"/>
          </p:cNvCxnSpPr>
          <p:nvPr/>
        </p:nvCxnSpPr>
        <p:spPr>
          <a:xfrm>
            <a:off x="3075375" y="2637913"/>
            <a:ext cx="1688700" cy="730200"/>
          </a:xfrm>
          <a:prstGeom prst="bentConnector3">
            <a:avLst>
              <a:gd name="adj1" fmla="val 49996"/>
            </a:avLst>
          </a:prstGeom>
          <a:noFill/>
          <a:ln w="28575" cap="flat" cmpd="sng">
            <a:solidFill>
              <a:srgbClr val="E69138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71" name="Google Shape;371;gd1edc10b5a_2_239"/>
          <p:cNvSpPr txBox="1"/>
          <p:nvPr/>
        </p:nvSpPr>
        <p:spPr>
          <a:xfrm>
            <a:off x="3317550" y="2191225"/>
            <a:ext cx="5544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FF0000"/>
                </a:solidFill>
              </a:rPr>
              <a:t>no</a:t>
            </a:r>
            <a:endParaRPr sz="1800" b="1">
              <a:solidFill>
                <a:srgbClr val="FF0000"/>
              </a:solidFill>
            </a:endParaRPr>
          </a:p>
        </p:txBody>
      </p:sp>
      <p:sp>
        <p:nvSpPr>
          <p:cNvPr id="372" name="Google Shape;372;gd1edc10b5a_2_239"/>
          <p:cNvSpPr/>
          <p:nvPr/>
        </p:nvSpPr>
        <p:spPr>
          <a:xfrm>
            <a:off x="9790700" y="6429375"/>
            <a:ext cx="2323500" cy="3159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solidFill>
                <a:schemeClr val="lt1"/>
              </a:solidFill>
            </a:endParaRPr>
          </a:p>
        </p:txBody>
      </p:sp>
      <p:cxnSp>
        <p:nvCxnSpPr>
          <p:cNvPr id="26" name="Google Shape;189;gd1edc10b5a_2_0">
            <a:extLst>
              <a:ext uri="{FF2B5EF4-FFF2-40B4-BE49-F238E27FC236}">
                <a16:creationId xmlns:a16="http://schemas.microsoft.com/office/drawing/2014/main" id="{643EB9DB-7102-4EE6-AD79-36F4F25A50B9}"/>
              </a:ext>
            </a:extLst>
          </p:cNvPr>
          <p:cNvCxnSpPr/>
          <p:nvPr/>
        </p:nvCxnSpPr>
        <p:spPr>
          <a:xfrm>
            <a:off x="139700" y="491296"/>
            <a:ext cx="19938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7" name="Google Shape;190;gd1edc10b5a_2_0">
            <a:extLst>
              <a:ext uri="{FF2B5EF4-FFF2-40B4-BE49-F238E27FC236}">
                <a16:creationId xmlns:a16="http://schemas.microsoft.com/office/drawing/2014/main" id="{ED06C806-0A19-4F1A-B851-D4229C5A591C}"/>
              </a:ext>
            </a:extLst>
          </p:cNvPr>
          <p:cNvSpPr txBox="1"/>
          <p:nvPr/>
        </p:nvSpPr>
        <p:spPr>
          <a:xfrm>
            <a:off x="101599" y="158119"/>
            <a:ext cx="1831975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Team1 </a:t>
            </a:r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파워포인트</a:t>
            </a:r>
            <a:endParaRPr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8" name="Google Shape;191;gd1edc10b5a_2_0">
            <a:extLst>
              <a:ext uri="{FF2B5EF4-FFF2-40B4-BE49-F238E27FC236}">
                <a16:creationId xmlns:a16="http://schemas.microsoft.com/office/drawing/2014/main" id="{A79A22C1-D1F3-488E-B026-C3B6115DE43F}"/>
              </a:ext>
            </a:extLst>
          </p:cNvPr>
          <p:cNvSpPr txBox="1"/>
          <p:nvPr/>
        </p:nvSpPr>
        <p:spPr>
          <a:xfrm>
            <a:off x="1608523" y="652394"/>
            <a:ext cx="6270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endParaRPr sz="3200" b="1" dirty="0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192;gd1edc10b5a_2_0">
            <a:extLst>
              <a:ext uri="{FF2B5EF4-FFF2-40B4-BE49-F238E27FC236}">
                <a16:creationId xmlns:a16="http://schemas.microsoft.com/office/drawing/2014/main" id="{99EB29ED-94F4-4753-B922-9043CC8FB12D}"/>
              </a:ext>
            </a:extLst>
          </p:cNvPr>
          <p:cNvSpPr txBox="1"/>
          <p:nvPr/>
        </p:nvSpPr>
        <p:spPr>
          <a:xfrm>
            <a:off x="2263852" y="645071"/>
            <a:ext cx="16257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accent4"/>
                </a:solidFill>
              </a:rPr>
              <a:t>DFD</a:t>
            </a:r>
            <a:endParaRPr/>
          </a:p>
        </p:txBody>
      </p:sp>
      <p:sp>
        <p:nvSpPr>
          <p:cNvPr id="30" name="Google Shape;194;gd1edc10b5a_2_0">
            <a:extLst>
              <a:ext uri="{FF2B5EF4-FFF2-40B4-BE49-F238E27FC236}">
                <a16:creationId xmlns:a16="http://schemas.microsoft.com/office/drawing/2014/main" id="{6CE4BD8B-3A1F-4039-957A-C9130DF3E0F7}"/>
              </a:ext>
            </a:extLst>
          </p:cNvPr>
          <p:cNvSpPr txBox="1"/>
          <p:nvPr/>
        </p:nvSpPr>
        <p:spPr>
          <a:xfrm>
            <a:off x="2289252" y="1190516"/>
            <a:ext cx="35541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500" b="1" dirty="0">
                <a:solidFill>
                  <a:schemeClr val="accent4"/>
                </a:solidFill>
              </a:rPr>
              <a:t>3-5. Q&amp;A </a:t>
            </a:r>
            <a:r>
              <a:rPr lang="ko-KR" altLang="en-US" sz="1500" b="1" dirty="0" err="1">
                <a:solidFill>
                  <a:schemeClr val="accent4"/>
                </a:solidFill>
              </a:rPr>
              <a:t>글삭제</a:t>
            </a:r>
            <a:r>
              <a:rPr lang="ko-KR" altLang="en-US" sz="1500" b="1" dirty="0">
                <a:solidFill>
                  <a:schemeClr val="accent4"/>
                </a:solidFill>
              </a:rPr>
              <a:t> </a:t>
            </a:r>
            <a:r>
              <a:rPr lang="en-US" altLang="ko-KR" sz="1500" b="1" dirty="0">
                <a:solidFill>
                  <a:schemeClr val="accent4"/>
                </a:solidFill>
              </a:rPr>
              <a:t>DFD</a:t>
            </a:r>
            <a:endParaRPr lang="en-US" altLang="ko-KR" sz="1500" b="1" dirty="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1155bea9381_1_31"/>
          <p:cNvSpPr/>
          <p:nvPr/>
        </p:nvSpPr>
        <p:spPr>
          <a:xfrm>
            <a:off x="10034596" y="4296958"/>
            <a:ext cx="1355427" cy="1372433"/>
          </a:xfrm>
          <a:prstGeom prst="flowChartMagneticDisk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DB</a:t>
            </a:r>
            <a:endParaRPr sz="2000"/>
          </a:p>
        </p:txBody>
      </p:sp>
      <p:cxnSp>
        <p:nvCxnSpPr>
          <p:cNvPr id="378" name="Google Shape;378;g1155bea9381_1_31"/>
          <p:cNvCxnSpPr>
            <a:stCxn id="379" idx="3"/>
            <a:endCxn id="380" idx="2"/>
          </p:cNvCxnSpPr>
          <p:nvPr/>
        </p:nvCxnSpPr>
        <p:spPr>
          <a:xfrm flipH="1">
            <a:off x="1716138" y="6037076"/>
            <a:ext cx="5589600" cy="370200"/>
          </a:xfrm>
          <a:prstGeom prst="bentConnector4">
            <a:avLst>
              <a:gd name="adj1" fmla="val -4260"/>
              <a:gd name="adj2" fmla="val 168861"/>
            </a:avLst>
          </a:prstGeom>
          <a:noFill/>
          <a:ln w="28575" cap="flat" cmpd="sng">
            <a:solidFill>
              <a:srgbClr val="E69138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81" name="Google Shape;381;g1155bea9381_1_31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5" name="Google Shape;385;g1155bea9381_1_31"/>
          <p:cNvSpPr txBox="1"/>
          <p:nvPr/>
        </p:nvSpPr>
        <p:spPr>
          <a:xfrm>
            <a:off x="2876450" y="1495100"/>
            <a:ext cx="2773579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" name="Google Shape;387;g1155bea9381_1_31"/>
          <p:cNvSpPr/>
          <p:nvPr/>
        </p:nvSpPr>
        <p:spPr>
          <a:xfrm>
            <a:off x="406082" y="2263042"/>
            <a:ext cx="2620200" cy="749700"/>
          </a:xfrm>
          <a:prstGeom prst="rect">
            <a:avLst/>
          </a:prstGeom>
          <a:solidFill>
            <a:srgbClr val="3C78D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</a:rPr>
              <a:t>AnswerForm</a:t>
            </a:r>
            <a:endParaRPr sz="1800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</a:rPr>
              <a:t>(AnswerForm.jsp)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388" name="Google Shape;388;g1155bea9381_1_31"/>
          <p:cNvSpPr/>
          <p:nvPr/>
        </p:nvSpPr>
        <p:spPr>
          <a:xfrm>
            <a:off x="4684506" y="2202025"/>
            <a:ext cx="2620200" cy="774000"/>
          </a:xfrm>
          <a:prstGeom prst="rect">
            <a:avLst/>
          </a:prstGeom>
          <a:solidFill>
            <a:srgbClr val="3C78D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</a:rPr>
              <a:t>&lt;&lt;class&gt;&gt;</a:t>
            </a:r>
            <a:endParaRPr sz="2000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</a:rPr>
              <a:t>QnaViewService</a:t>
            </a:r>
            <a:endParaRPr sz="2000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</a:rPr>
              <a:t> </a:t>
            </a:r>
            <a:endParaRPr sz="2000"/>
          </a:p>
        </p:txBody>
      </p:sp>
      <p:cxnSp>
        <p:nvCxnSpPr>
          <p:cNvPr id="389" name="Google Shape;389;g1155bea9381_1_31"/>
          <p:cNvCxnSpPr>
            <a:stCxn id="388" idx="0"/>
            <a:endCxn id="387" idx="0"/>
          </p:cNvCxnSpPr>
          <p:nvPr/>
        </p:nvCxnSpPr>
        <p:spPr>
          <a:xfrm rot="5400000">
            <a:off x="3825006" y="93325"/>
            <a:ext cx="60900" cy="4278300"/>
          </a:xfrm>
          <a:prstGeom prst="bentConnector3">
            <a:avLst>
              <a:gd name="adj1" fmla="val -391010"/>
            </a:avLst>
          </a:prstGeom>
          <a:noFill/>
          <a:ln w="28575" cap="flat" cmpd="sng">
            <a:solidFill>
              <a:srgbClr val="E69138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90" name="Google Shape;390;g1155bea9381_1_31"/>
          <p:cNvSpPr txBox="1"/>
          <p:nvPr/>
        </p:nvSpPr>
        <p:spPr>
          <a:xfrm>
            <a:off x="2876450" y="1546725"/>
            <a:ext cx="17388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00FF"/>
                </a:solidFill>
              </a:rPr>
              <a:t>QnaVO</a:t>
            </a:r>
            <a:endParaRPr sz="1600">
              <a:solidFill>
                <a:srgbClr val="0000FF"/>
              </a:solidFill>
            </a:endParaRPr>
          </a:p>
        </p:txBody>
      </p:sp>
      <p:sp>
        <p:nvSpPr>
          <p:cNvPr id="391" name="Google Shape;391;g1155bea9381_1_31"/>
          <p:cNvSpPr/>
          <p:nvPr/>
        </p:nvSpPr>
        <p:spPr>
          <a:xfrm>
            <a:off x="4685538" y="2929340"/>
            <a:ext cx="2620200" cy="774000"/>
          </a:xfrm>
          <a:prstGeom prst="rect">
            <a:avLst/>
          </a:prstGeom>
          <a:solidFill>
            <a:srgbClr val="3C78D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chemeClr val="lt1"/>
                </a:solidFill>
              </a:rPr>
              <a:t>service(no, int)</a:t>
            </a:r>
            <a:endParaRPr sz="1900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</a:rPr>
              <a:t> </a:t>
            </a:r>
            <a:endParaRPr sz="2000"/>
          </a:p>
        </p:txBody>
      </p:sp>
      <p:cxnSp>
        <p:nvCxnSpPr>
          <p:cNvPr id="392" name="Google Shape;392;g1155bea9381_1_31"/>
          <p:cNvCxnSpPr>
            <a:stCxn id="387" idx="3"/>
            <a:endCxn id="391" idx="1"/>
          </p:cNvCxnSpPr>
          <p:nvPr/>
        </p:nvCxnSpPr>
        <p:spPr>
          <a:xfrm>
            <a:off x="3026282" y="2637892"/>
            <a:ext cx="1659300" cy="678300"/>
          </a:xfrm>
          <a:prstGeom prst="bentConnector3">
            <a:avLst>
              <a:gd name="adj1" fmla="val 49999"/>
            </a:avLst>
          </a:prstGeom>
          <a:noFill/>
          <a:ln w="28575" cap="flat" cmpd="sng">
            <a:solidFill>
              <a:srgbClr val="E69138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93" name="Google Shape;393;g1155bea9381_1_31"/>
          <p:cNvCxnSpPr>
            <a:stCxn id="391" idx="2"/>
            <a:endCxn id="394" idx="0"/>
          </p:cNvCxnSpPr>
          <p:nvPr/>
        </p:nvCxnSpPr>
        <p:spPr>
          <a:xfrm rot="-5400000" flipH="1">
            <a:off x="5403888" y="4295090"/>
            <a:ext cx="1184100" cy="600"/>
          </a:xfrm>
          <a:prstGeom prst="bentConnector3">
            <a:avLst>
              <a:gd name="adj1" fmla="val 50005"/>
            </a:avLst>
          </a:prstGeom>
          <a:noFill/>
          <a:ln w="28575" cap="flat" cmpd="sng">
            <a:solidFill>
              <a:srgbClr val="E69138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94" name="Google Shape;394;g1155bea9381_1_31"/>
          <p:cNvSpPr/>
          <p:nvPr/>
        </p:nvSpPr>
        <p:spPr>
          <a:xfrm>
            <a:off x="4685538" y="4887551"/>
            <a:ext cx="2620200" cy="774000"/>
          </a:xfrm>
          <a:prstGeom prst="rect">
            <a:avLst/>
          </a:prstGeom>
          <a:solidFill>
            <a:srgbClr val="3C78D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</a:rPr>
              <a:t>&lt;&lt;class&gt;&gt;</a:t>
            </a:r>
            <a:endParaRPr sz="2000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</a:rPr>
              <a:t>QnaDAO</a:t>
            </a:r>
            <a:endParaRPr sz="2000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</a:rPr>
              <a:t> </a:t>
            </a:r>
            <a:endParaRPr sz="2000"/>
          </a:p>
        </p:txBody>
      </p:sp>
      <p:sp>
        <p:nvSpPr>
          <p:cNvPr id="379" name="Google Shape;379;g1155bea9381_1_31"/>
          <p:cNvSpPr/>
          <p:nvPr/>
        </p:nvSpPr>
        <p:spPr>
          <a:xfrm>
            <a:off x="4685538" y="5650076"/>
            <a:ext cx="2620200" cy="774000"/>
          </a:xfrm>
          <a:prstGeom prst="rect">
            <a:avLst/>
          </a:prstGeom>
          <a:solidFill>
            <a:srgbClr val="3C78D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</a:rPr>
              <a:t>view(no, inc) , answer(vo)</a:t>
            </a:r>
            <a:endParaRPr sz="2000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</a:rPr>
              <a:t> </a:t>
            </a:r>
            <a:endParaRPr sz="2000"/>
          </a:p>
        </p:txBody>
      </p:sp>
      <p:cxnSp>
        <p:nvCxnSpPr>
          <p:cNvPr id="395" name="Google Shape;395;g1155bea9381_1_31"/>
          <p:cNvCxnSpPr>
            <a:stCxn id="379" idx="3"/>
            <a:endCxn id="391" idx="3"/>
          </p:cNvCxnSpPr>
          <p:nvPr/>
        </p:nvCxnSpPr>
        <p:spPr>
          <a:xfrm rot="10800000" flipH="1">
            <a:off x="7305738" y="3316376"/>
            <a:ext cx="600" cy="2720700"/>
          </a:xfrm>
          <a:prstGeom prst="bentConnector3">
            <a:avLst>
              <a:gd name="adj1" fmla="val 39687500"/>
            </a:avLst>
          </a:prstGeom>
          <a:noFill/>
          <a:ln w="28575" cap="flat" cmpd="sng">
            <a:solidFill>
              <a:srgbClr val="E69138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96" name="Google Shape;396;g1155bea9381_1_31"/>
          <p:cNvSpPr txBox="1"/>
          <p:nvPr/>
        </p:nvSpPr>
        <p:spPr>
          <a:xfrm>
            <a:off x="3152750" y="2008425"/>
            <a:ext cx="11862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FF0000"/>
                </a:solidFill>
              </a:rPr>
              <a:t>no</a:t>
            </a:r>
            <a:endParaRPr sz="1600" b="1">
              <a:solidFill>
                <a:srgbClr val="FF0000"/>
              </a:solidFill>
            </a:endParaRPr>
          </a:p>
        </p:txBody>
      </p:sp>
      <p:sp>
        <p:nvSpPr>
          <p:cNvPr id="397" name="Google Shape;397;g1155bea9381_1_31"/>
          <p:cNvSpPr txBox="1"/>
          <p:nvPr/>
        </p:nvSpPr>
        <p:spPr>
          <a:xfrm>
            <a:off x="5069664" y="3879303"/>
            <a:ext cx="11661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FF0000"/>
                </a:solidFill>
              </a:rPr>
              <a:t>no</a:t>
            </a:r>
            <a:endParaRPr sz="1600" b="1">
              <a:solidFill>
                <a:srgbClr val="FF0000"/>
              </a:solidFill>
            </a:endParaRPr>
          </a:p>
        </p:txBody>
      </p:sp>
      <p:sp>
        <p:nvSpPr>
          <p:cNvPr id="398" name="Google Shape;398;g1155bea9381_1_31"/>
          <p:cNvSpPr txBox="1"/>
          <p:nvPr/>
        </p:nvSpPr>
        <p:spPr>
          <a:xfrm>
            <a:off x="7539648" y="5408487"/>
            <a:ext cx="46524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public </a:t>
            </a:r>
            <a:r>
              <a:rPr lang="en-US" sz="1600">
                <a:solidFill>
                  <a:srgbClr val="0000FF"/>
                </a:solidFill>
              </a:rPr>
              <a:t>QnaVO</a:t>
            </a:r>
            <a:r>
              <a:rPr lang="en-US" sz="1600"/>
              <a:t> view(</a:t>
            </a:r>
            <a:r>
              <a:rPr lang="en-US" sz="1600">
                <a:solidFill>
                  <a:srgbClr val="FF0000"/>
                </a:solidFill>
              </a:rPr>
              <a:t>long no, int inc</a:t>
            </a:r>
            <a:r>
              <a:rPr lang="en-US" sz="1600"/>
              <a:t>)</a:t>
            </a:r>
            <a:endParaRPr sz="1600"/>
          </a:p>
        </p:txBody>
      </p:sp>
      <p:sp>
        <p:nvSpPr>
          <p:cNvPr id="399" name="Google Shape;399;g1155bea9381_1_31"/>
          <p:cNvSpPr txBox="1"/>
          <p:nvPr/>
        </p:nvSpPr>
        <p:spPr>
          <a:xfrm>
            <a:off x="7160731" y="4359154"/>
            <a:ext cx="17094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00FF"/>
                </a:solidFill>
              </a:rPr>
              <a:t>QnaVO</a:t>
            </a:r>
            <a:endParaRPr sz="1600">
              <a:solidFill>
                <a:srgbClr val="0000FF"/>
              </a:solidFill>
            </a:endParaRPr>
          </a:p>
        </p:txBody>
      </p:sp>
      <p:sp>
        <p:nvSpPr>
          <p:cNvPr id="400" name="Google Shape;400;g1155bea9381_1_31"/>
          <p:cNvSpPr txBox="1"/>
          <p:nvPr/>
        </p:nvSpPr>
        <p:spPr>
          <a:xfrm>
            <a:off x="7539648" y="3309822"/>
            <a:ext cx="46524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public </a:t>
            </a:r>
            <a:r>
              <a:rPr lang="en-US" sz="1600">
                <a:solidFill>
                  <a:srgbClr val="0000FF"/>
                </a:solidFill>
              </a:rPr>
              <a:t>QnaVO</a:t>
            </a:r>
            <a:r>
              <a:rPr lang="en-US" sz="1600"/>
              <a:t> service(</a:t>
            </a:r>
            <a:r>
              <a:rPr lang="en-US" sz="1600">
                <a:solidFill>
                  <a:srgbClr val="FF0000"/>
                </a:solidFill>
              </a:rPr>
              <a:t>long no, int inc</a:t>
            </a:r>
            <a:r>
              <a:rPr lang="en-US" sz="1600"/>
              <a:t>)</a:t>
            </a:r>
            <a:endParaRPr sz="1600"/>
          </a:p>
        </p:txBody>
      </p:sp>
      <p:cxnSp>
        <p:nvCxnSpPr>
          <p:cNvPr id="401" name="Google Shape;401;g1155bea9381_1_31"/>
          <p:cNvCxnSpPr>
            <a:endCxn id="377" idx="2"/>
          </p:cNvCxnSpPr>
          <p:nvPr/>
        </p:nvCxnSpPr>
        <p:spPr>
          <a:xfrm>
            <a:off x="7304596" y="4983174"/>
            <a:ext cx="2730000" cy="0"/>
          </a:xfrm>
          <a:prstGeom prst="straightConnector1">
            <a:avLst/>
          </a:prstGeom>
          <a:noFill/>
          <a:ln w="28575" cap="flat" cmpd="sng">
            <a:solidFill>
              <a:srgbClr val="6AA84F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402" name="Google Shape;402;g1155bea9381_1_31"/>
          <p:cNvCxnSpPr/>
          <p:nvPr/>
        </p:nvCxnSpPr>
        <p:spPr>
          <a:xfrm rot="10800000">
            <a:off x="7279122" y="5187689"/>
            <a:ext cx="2716500" cy="16200"/>
          </a:xfrm>
          <a:prstGeom prst="straightConnector1">
            <a:avLst/>
          </a:prstGeom>
          <a:noFill/>
          <a:ln w="28575" cap="flat" cmpd="sng">
            <a:solidFill>
              <a:srgbClr val="93C47D"/>
            </a:solidFill>
            <a:prstDash val="dash"/>
            <a:round/>
            <a:headEnd type="none" w="med" len="med"/>
            <a:tailEnd type="triangle" w="med" len="med"/>
          </a:ln>
        </p:spPr>
      </p:cxnSp>
      <p:sp>
        <p:nvSpPr>
          <p:cNvPr id="403" name="Google Shape;403;g1155bea9381_1_31"/>
          <p:cNvSpPr/>
          <p:nvPr/>
        </p:nvSpPr>
        <p:spPr>
          <a:xfrm>
            <a:off x="8319000" y="1759575"/>
            <a:ext cx="3429000" cy="503700"/>
          </a:xfrm>
          <a:prstGeom prst="roundRect">
            <a:avLst>
              <a:gd name="adj" fmla="val 16667"/>
            </a:avLst>
          </a:prstGeom>
          <a:solidFill>
            <a:srgbClr val="A2C4C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lt1"/>
                </a:solidFill>
              </a:rPr>
              <a:t>Q&amp;A 글답변 DFD </a:t>
            </a:r>
            <a:endParaRPr sz="2300">
              <a:solidFill>
                <a:schemeClr val="lt1"/>
              </a:solidFill>
            </a:endParaRPr>
          </a:p>
        </p:txBody>
      </p:sp>
      <p:sp>
        <p:nvSpPr>
          <p:cNvPr id="404" name="Google Shape;404;g1155bea9381_1_31"/>
          <p:cNvSpPr/>
          <p:nvPr/>
        </p:nvSpPr>
        <p:spPr>
          <a:xfrm>
            <a:off x="406082" y="3032153"/>
            <a:ext cx="2620200" cy="774000"/>
          </a:xfrm>
          <a:prstGeom prst="rect">
            <a:avLst/>
          </a:prstGeom>
          <a:solidFill>
            <a:srgbClr val="3C78D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</a:rPr>
              <a:t> answer(answer.jsp)</a:t>
            </a:r>
            <a:endParaRPr sz="2000">
              <a:solidFill>
                <a:schemeClr val="lt1"/>
              </a:solidFill>
            </a:endParaRPr>
          </a:p>
        </p:txBody>
      </p:sp>
      <p:sp>
        <p:nvSpPr>
          <p:cNvPr id="405" name="Google Shape;405;g1155bea9381_1_31"/>
          <p:cNvSpPr/>
          <p:nvPr/>
        </p:nvSpPr>
        <p:spPr>
          <a:xfrm>
            <a:off x="406082" y="4859488"/>
            <a:ext cx="2620200" cy="774000"/>
          </a:xfrm>
          <a:prstGeom prst="rect">
            <a:avLst/>
          </a:prstGeom>
          <a:solidFill>
            <a:srgbClr val="3C78D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</a:rPr>
              <a:t>&lt;&lt;class&gt;&gt;</a:t>
            </a:r>
            <a:endParaRPr sz="2000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</a:rPr>
              <a:t>QnaAnswerService</a:t>
            </a:r>
            <a:endParaRPr sz="2000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</a:rPr>
              <a:t> </a:t>
            </a:r>
            <a:endParaRPr sz="2000"/>
          </a:p>
        </p:txBody>
      </p:sp>
      <p:sp>
        <p:nvSpPr>
          <p:cNvPr id="380" name="Google Shape;380;g1155bea9381_1_31"/>
          <p:cNvSpPr/>
          <p:nvPr/>
        </p:nvSpPr>
        <p:spPr>
          <a:xfrm>
            <a:off x="406082" y="5633405"/>
            <a:ext cx="2620200" cy="774000"/>
          </a:xfrm>
          <a:prstGeom prst="rect">
            <a:avLst/>
          </a:prstGeom>
          <a:solidFill>
            <a:srgbClr val="3C78D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</a:rPr>
              <a:t>service(vo)</a:t>
            </a:r>
            <a:endParaRPr sz="2000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</a:rPr>
              <a:t> </a:t>
            </a:r>
            <a:endParaRPr sz="2000"/>
          </a:p>
        </p:txBody>
      </p:sp>
      <p:cxnSp>
        <p:nvCxnSpPr>
          <p:cNvPr id="406" name="Google Shape;406;g1155bea9381_1_31"/>
          <p:cNvCxnSpPr>
            <a:stCxn id="404" idx="1"/>
            <a:endCxn id="380" idx="1"/>
          </p:cNvCxnSpPr>
          <p:nvPr/>
        </p:nvCxnSpPr>
        <p:spPr>
          <a:xfrm>
            <a:off x="406082" y="3419153"/>
            <a:ext cx="600" cy="2601300"/>
          </a:xfrm>
          <a:prstGeom prst="bentConnector3">
            <a:avLst>
              <a:gd name="adj1" fmla="val -39687500"/>
            </a:avLst>
          </a:prstGeom>
          <a:noFill/>
          <a:ln w="28575" cap="flat" cmpd="sng">
            <a:solidFill>
              <a:srgbClr val="E69138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07" name="Google Shape;407;g1155bea9381_1_31"/>
          <p:cNvCxnSpPr>
            <a:stCxn id="380" idx="3"/>
            <a:endCxn id="394" idx="1"/>
          </p:cNvCxnSpPr>
          <p:nvPr/>
        </p:nvCxnSpPr>
        <p:spPr>
          <a:xfrm rot="10800000" flipH="1">
            <a:off x="3026282" y="5274605"/>
            <a:ext cx="1659300" cy="745800"/>
          </a:xfrm>
          <a:prstGeom prst="bentConnector3">
            <a:avLst>
              <a:gd name="adj1" fmla="val 49999"/>
            </a:avLst>
          </a:prstGeom>
          <a:noFill/>
          <a:ln w="28575" cap="flat" cmpd="sng">
            <a:solidFill>
              <a:srgbClr val="E69138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08" name="Google Shape;408;g1155bea9381_1_31"/>
          <p:cNvSpPr txBox="1"/>
          <p:nvPr/>
        </p:nvSpPr>
        <p:spPr>
          <a:xfrm>
            <a:off x="63400" y="3847650"/>
            <a:ext cx="1993800" cy="13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rgbClr val="FF0000"/>
                </a:solidFill>
              </a:rPr>
              <a:t>QnaVO</a:t>
            </a:r>
            <a:endParaRPr sz="1500" b="1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rgbClr val="FF0000"/>
                </a:solidFill>
              </a:rPr>
              <a:t>-title.content,id</a:t>
            </a:r>
            <a:endParaRPr sz="1500" b="1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rgbClr val="FF0000"/>
                </a:solidFill>
              </a:rPr>
              <a:t>refNo,ordNo,levNo,parentNo(no)</a:t>
            </a:r>
            <a:endParaRPr sz="1500" b="1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rgbClr val="FF0000"/>
              </a:solidFill>
            </a:endParaRPr>
          </a:p>
        </p:txBody>
      </p:sp>
      <p:cxnSp>
        <p:nvCxnSpPr>
          <p:cNvPr id="409" name="Google Shape;409;g1155bea9381_1_31"/>
          <p:cNvCxnSpPr/>
          <p:nvPr/>
        </p:nvCxnSpPr>
        <p:spPr>
          <a:xfrm rot="10800000">
            <a:off x="2129000" y="3835125"/>
            <a:ext cx="4500" cy="1008000"/>
          </a:xfrm>
          <a:prstGeom prst="straightConnector1">
            <a:avLst/>
          </a:prstGeom>
          <a:noFill/>
          <a:ln w="28575" cap="flat" cmpd="sng">
            <a:solidFill>
              <a:srgbClr val="E69138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10" name="Google Shape;410;g1155bea9381_1_31"/>
          <p:cNvSpPr txBox="1"/>
          <p:nvPr/>
        </p:nvSpPr>
        <p:spPr>
          <a:xfrm>
            <a:off x="337175" y="6426850"/>
            <a:ext cx="47325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public </a:t>
            </a:r>
            <a:r>
              <a:rPr lang="en-US" sz="1600">
                <a:solidFill>
                  <a:srgbClr val="0000FF"/>
                </a:solidFill>
              </a:rPr>
              <a:t>int </a:t>
            </a:r>
            <a:r>
              <a:rPr lang="en-US" sz="1600"/>
              <a:t>service(</a:t>
            </a:r>
            <a:r>
              <a:rPr lang="en-US" sz="1600">
                <a:solidFill>
                  <a:srgbClr val="FF0000"/>
                </a:solidFill>
              </a:rPr>
              <a:t>QnaVO vo</a:t>
            </a:r>
            <a:r>
              <a:rPr lang="en-US" sz="1600"/>
              <a:t>)</a:t>
            </a:r>
            <a:endParaRPr sz="1600"/>
          </a:p>
        </p:txBody>
      </p:sp>
      <p:sp>
        <p:nvSpPr>
          <p:cNvPr id="411" name="Google Shape;411;g1155bea9381_1_31"/>
          <p:cNvSpPr txBox="1"/>
          <p:nvPr/>
        </p:nvSpPr>
        <p:spPr>
          <a:xfrm>
            <a:off x="4685575" y="6407400"/>
            <a:ext cx="47325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public </a:t>
            </a:r>
            <a:r>
              <a:rPr lang="en-US" sz="1600">
                <a:solidFill>
                  <a:srgbClr val="0000FF"/>
                </a:solidFill>
              </a:rPr>
              <a:t>int</a:t>
            </a:r>
            <a:r>
              <a:rPr lang="en-US" sz="1600"/>
              <a:t>	answer(</a:t>
            </a:r>
            <a:r>
              <a:rPr lang="en-US" sz="1600">
                <a:solidFill>
                  <a:srgbClr val="FF0000"/>
                </a:solidFill>
              </a:rPr>
              <a:t>QnaVO vo</a:t>
            </a:r>
            <a:r>
              <a:rPr lang="en-US" sz="1600"/>
              <a:t>)</a:t>
            </a:r>
            <a:endParaRPr sz="1600"/>
          </a:p>
        </p:txBody>
      </p:sp>
      <p:sp>
        <p:nvSpPr>
          <p:cNvPr id="412" name="Google Shape;412;g1155bea9381_1_31"/>
          <p:cNvSpPr txBox="1"/>
          <p:nvPr/>
        </p:nvSpPr>
        <p:spPr>
          <a:xfrm>
            <a:off x="3029525" y="4058800"/>
            <a:ext cx="1993800" cy="13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rgbClr val="FF0000"/>
                </a:solidFill>
              </a:rPr>
              <a:t>QnaVO</a:t>
            </a:r>
            <a:endParaRPr sz="1500" b="1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rgbClr val="FF0000"/>
                </a:solidFill>
              </a:rPr>
              <a:t>-title.content,id</a:t>
            </a:r>
            <a:endParaRPr sz="1500" b="1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rgbClr val="FF0000"/>
                </a:solidFill>
              </a:rPr>
              <a:t>refNo,ordNo,levNo,parentNo(no)</a:t>
            </a:r>
            <a:endParaRPr sz="1500" b="1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rgbClr val="FF0000"/>
              </a:solidFill>
            </a:endParaRPr>
          </a:p>
        </p:txBody>
      </p:sp>
      <p:sp>
        <p:nvSpPr>
          <p:cNvPr id="413" name="Google Shape;413;g1155bea9381_1_31"/>
          <p:cNvSpPr/>
          <p:nvPr/>
        </p:nvSpPr>
        <p:spPr>
          <a:xfrm>
            <a:off x="9790700" y="6429375"/>
            <a:ext cx="2323500" cy="3159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solidFill>
                <a:schemeClr val="lt1"/>
              </a:solidFill>
            </a:endParaRPr>
          </a:p>
        </p:txBody>
      </p:sp>
      <p:cxnSp>
        <p:nvCxnSpPr>
          <p:cNvPr id="39" name="Google Shape;189;gd1edc10b5a_2_0">
            <a:extLst>
              <a:ext uri="{FF2B5EF4-FFF2-40B4-BE49-F238E27FC236}">
                <a16:creationId xmlns:a16="http://schemas.microsoft.com/office/drawing/2014/main" id="{02F309EE-D418-43A3-834D-B921C21E082D}"/>
              </a:ext>
            </a:extLst>
          </p:cNvPr>
          <p:cNvCxnSpPr/>
          <p:nvPr/>
        </p:nvCxnSpPr>
        <p:spPr>
          <a:xfrm>
            <a:off x="139700" y="491296"/>
            <a:ext cx="19938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0" name="Google Shape;190;gd1edc10b5a_2_0">
            <a:extLst>
              <a:ext uri="{FF2B5EF4-FFF2-40B4-BE49-F238E27FC236}">
                <a16:creationId xmlns:a16="http://schemas.microsoft.com/office/drawing/2014/main" id="{D4ECCEC9-5B05-425F-9D47-3B5AC8C471E5}"/>
              </a:ext>
            </a:extLst>
          </p:cNvPr>
          <p:cNvSpPr txBox="1"/>
          <p:nvPr/>
        </p:nvSpPr>
        <p:spPr>
          <a:xfrm>
            <a:off x="101599" y="158119"/>
            <a:ext cx="1831975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Team1 </a:t>
            </a:r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파워포인트</a:t>
            </a:r>
            <a:endParaRPr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41" name="Google Shape;191;gd1edc10b5a_2_0">
            <a:extLst>
              <a:ext uri="{FF2B5EF4-FFF2-40B4-BE49-F238E27FC236}">
                <a16:creationId xmlns:a16="http://schemas.microsoft.com/office/drawing/2014/main" id="{33A54114-771E-4DA8-8DC6-4621A29F9BA2}"/>
              </a:ext>
            </a:extLst>
          </p:cNvPr>
          <p:cNvSpPr txBox="1"/>
          <p:nvPr/>
        </p:nvSpPr>
        <p:spPr>
          <a:xfrm>
            <a:off x="1608523" y="652394"/>
            <a:ext cx="6270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endParaRPr sz="3200" b="1" dirty="0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192;gd1edc10b5a_2_0">
            <a:extLst>
              <a:ext uri="{FF2B5EF4-FFF2-40B4-BE49-F238E27FC236}">
                <a16:creationId xmlns:a16="http://schemas.microsoft.com/office/drawing/2014/main" id="{A6D39E48-A596-495B-85D1-98EE6554B0D5}"/>
              </a:ext>
            </a:extLst>
          </p:cNvPr>
          <p:cNvSpPr txBox="1"/>
          <p:nvPr/>
        </p:nvSpPr>
        <p:spPr>
          <a:xfrm>
            <a:off x="2263852" y="645071"/>
            <a:ext cx="16257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accent4"/>
                </a:solidFill>
              </a:rPr>
              <a:t>DFD</a:t>
            </a:r>
            <a:endParaRPr/>
          </a:p>
        </p:txBody>
      </p:sp>
      <p:sp>
        <p:nvSpPr>
          <p:cNvPr id="43" name="Google Shape;194;gd1edc10b5a_2_0">
            <a:extLst>
              <a:ext uri="{FF2B5EF4-FFF2-40B4-BE49-F238E27FC236}">
                <a16:creationId xmlns:a16="http://schemas.microsoft.com/office/drawing/2014/main" id="{220DF798-C1B5-494A-877D-2AE3ABD63ABA}"/>
              </a:ext>
            </a:extLst>
          </p:cNvPr>
          <p:cNvSpPr txBox="1"/>
          <p:nvPr/>
        </p:nvSpPr>
        <p:spPr>
          <a:xfrm>
            <a:off x="2289252" y="1190516"/>
            <a:ext cx="35541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500" b="1" dirty="0">
                <a:solidFill>
                  <a:schemeClr val="accent4"/>
                </a:solidFill>
              </a:rPr>
              <a:t>3-6. Q&amp;A </a:t>
            </a:r>
            <a:r>
              <a:rPr lang="ko-KR" altLang="en-US" sz="1500" b="1" dirty="0" err="1">
                <a:solidFill>
                  <a:schemeClr val="accent4"/>
                </a:solidFill>
              </a:rPr>
              <a:t>글답변</a:t>
            </a:r>
            <a:r>
              <a:rPr lang="ko-KR" altLang="en-US" sz="1500" b="1" dirty="0">
                <a:solidFill>
                  <a:schemeClr val="accent4"/>
                </a:solidFill>
              </a:rPr>
              <a:t> </a:t>
            </a:r>
            <a:r>
              <a:rPr lang="en-US" altLang="ko-KR" sz="1500" b="1" dirty="0">
                <a:solidFill>
                  <a:schemeClr val="accent4"/>
                </a:solidFill>
              </a:rPr>
              <a:t>DFD</a:t>
            </a:r>
            <a:endParaRPr lang="en-US" altLang="ko-KR" sz="1500" b="1" dirty="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d1edc10b5a_2_0"/>
          <p:cNvSpPr txBox="1"/>
          <p:nvPr/>
        </p:nvSpPr>
        <p:spPr>
          <a:xfrm>
            <a:off x="2876450" y="1495100"/>
            <a:ext cx="9360600" cy="4002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spAutoFit/>
          </a:bodyPr>
          <a:lstStyle/>
          <a:p>
            <a:pPr marL="0" lvl="0" indent="0" algn="l">
              <a:spcBef>
                <a:spcPct val="0"/>
              </a:spcBef>
              <a:spcAft>
                <a:spcPct val="0"/>
              </a:spcAft>
              <a:buNone/>
            </a:pPr>
            <a:endParaRPr lang="ko-KR" altLang="en-US"/>
          </a:p>
        </p:txBody>
      </p:sp>
      <p:sp>
        <p:nvSpPr>
          <p:cNvPr id="192" name="Google Shape;192;gd1edc10b5a_2_0"/>
          <p:cNvSpPr/>
          <p:nvPr/>
        </p:nvSpPr>
        <p:spPr>
          <a:xfrm>
            <a:off x="410675" y="2263275"/>
            <a:ext cx="2665200" cy="752700"/>
          </a:xfrm>
          <a:prstGeom prst="rect">
            <a:avLst/>
          </a:prstGeom>
          <a:solidFill>
            <a:srgbClr val="3C78D8"/>
          </a:solidFill>
          <a:ln w="9525" cap="flat" cmpd="sng">
            <a:solidFill>
              <a:schemeClr val="dk2"/>
            </a:solidFill>
            <a:prstDash val="solid"/>
            <a:round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>
              <a:spcBef>
                <a:spcPct val="0"/>
              </a:spcBef>
              <a:spcAft>
                <a:spcPct val="0"/>
              </a:spcAft>
              <a:buNone/>
            </a:pPr>
            <a:endParaRPr lang="ko-KR" altLang="en-US"/>
          </a:p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000">
                <a:solidFill>
                  <a:schemeClr val="lt1"/>
                </a:solidFill>
              </a:rPr>
              <a:t> list(list.jsp)</a:t>
            </a:r>
            <a:endParaRPr lang="ko-KR" altLang="en-US" sz="2000">
              <a:solidFill>
                <a:schemeClr val="lt1"/>
              </a:solidFill>
            </a:endParaRPr>
          </a:p>
        </p:txBody>
      </p:sp>
      <p:sp>
        <p:nvSpPr>
          <p:cNvPr id="193" name="Google Shape;193;gd1edc10b5a_2_0"/>
          <p:cNvSpPr txBox="1"/>
          <p:nvPr/>
        </p:nvSpPr>
        <p:spPr>
          <a:xfrm>
            <a:off x="873873" y="2982475"/>
            <a:ext cx="2002574" cy="423649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sp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600">
                <a:solidFill>
                  <a:srgbClr val="0000FF"/>
                </a:solidFill>
              </a:rPr>
              <a:t>List&lt;</a:t>
            </a:r>
            <a:r>
              <a:rPr lang="en-US" altLang="ko-KR" sz="1600">
                <a:solidFill>
                  <a:srgbClr val="0000FF"/>
                </a:solidFill>
              </a:rPr>
              <a:t>Grade</a:t>
            </a:r>
            <a:r>
              <a:rPr lang="en-US" altLang="en-US" sz="1600">
                <a:solidFill>
                  <a:srgbClr val="0000FF"/>
                </a:solidFill>
              </a:rPr>
              <a:t>VO&gt; list</a:t>
            </a:r>
          </a:p>
        </p:txBody>
      </p:sp>
      <p:sp>
        <p:nvSpPr>
          <p:cNvPr id="194" name="Google Shape;194;gd1edc10b5a_2_0"/>
          <p:cNvSpPr/>
          <p:nvPr/>
        </p:nvSpPr>
        <p:spPr>
          <a:xfrm>
            <a:off x="4762875" y="2202015"/>
            <a:ext cx="2665200" cy="777000"/>
          </a:xfrm>
          <a:prstGeom prst="rect">
            <a:avLst/>
          </a:prstGeom>
          <a:solidFill>
            <a:srgbClr val="3C78D8"/>
          </a:solidFill>
          <a:ln w="9525" cap="flat" cmpd="sng">
            <a:solidFill>
              <a:schemeClr val="dk2"/>
            </a:solidFill>
            <a:prstDash val="solid"/>
            <a:round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</a:pPr>
            <a:endParaRPr lang="ko-KR" altLang="en-US" sz="2000"/>
          </a:p>
          <a:p>
            <a:pPr marL="0" lvl="0" indent="0" algn="ctr"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altLang="en-US" sz="2000">
                <a:solidFill>
                  <a:schemeClr val="lt1"/>
                </a:solidFill>
              </a:rPr>
              <a:t>&lt;&lt;class&gt;&gt;</a:t>
            </a:r>
          </a:p>
          <a:p>
            <a:pPr marL="0" lvl="0" indent="0" algn="ctr"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altLang="ko-KR" sz="2000">
                <a:solidFill>
                  <a:schemeClr val="lt1"/>
                </a:solidFill>
              </a:rPr>
              <a:t>Grade</a:t>
            </a:r>
            <a:r>
              <a:rPr lang="en-US" altLang="en-US" sz="2000">
                <a:solidFill>
                  <a:schemeClr val="lt1"/>
                </a:solidFill>
              </a:rPr>
              <a:t>ListService</a:t>
            </a:r>
          </a:p>
          <a:p>
            <a:pPr marL="0" lvl="0" indent="0" algn="ctr"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altLang="en-US" sz="2000">
                <a:solidFill>
                  <a:schemeClr val="lt1"/>
                </a:solidFill>
              </a:rPr>
              <a:t> </a:t>
            </a:r>
            <a:endParaRPr lang="ko-KR" altLang="en-US" sz="2000"/>
          </a:p>
        </p:txBody>
      </p:sp>
      <p:cxnSp>
        <p:nvCxnSpPr>
          <p:cNvPr id="195" name="Google Shape;195;gd1edc10b5a_2_0"/>
          <p:cNvCxnSpPr>
            <a:stCxn id="194" idx="0"/>
            <a:endCxn id="192" idx="0"/>
          </p:cNvCxnSpPr>
          <p:nvPr/>
        </p:nvCxnSpPr>
        <p:spPr>
          <a:xfrm rot="5400000">
            <a:off x="3888825" y="56565"/>
            <a:ext cx="61200" cy="4352100"/>
          </a:xfrm>
          <a:prstGeom prst="bentConnector3">
            <a:avLst>
              <a:gd name="adj1" fmla="val -389093"/>
            </a:avLst>
          </a:prstGeom>
          <a:noFill/>
          <a:ln w="28575" cap="flat" cmpd="sng">
            <a:solidFill>
              <a:srgbClr val="E69138"/>
            </a:solidFill>
            <a:prstDash val="solid"/>
            <a:round/>
            <a:tailEnd type="triangle" w="med" len="med"/>
          </a:ln>
        </p:spPr>
      </p:cxnSp>
      <p:sp>
        <p:nvSpPr>
          <p:cNvPr id="196" name="Google Shape;196;gd1edc10b5a_2_0"/>
          <p:cNvSpPr txBox="1"/>
          <p:nvPr/>
        </p:nvSpPr>
        <p:spPr>
          <a:xfrm>
            <a:off x="2876450" y="1546725"/>
            <a:ext cx="1738800" cy="421125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sp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600">
                <a:solidFill>
                  <a:srgbClr val="0000FF"/>
                </a:solidFill>
              </a:rPr>
              <a:t>List&lt;</a:t>
            </a:r>
            <a:r>
              <a:rPr lang="en-US" altLang="ko-KR" sz="1600">
                <a:solidFill>
                  <a:srgbClr val="0000FF"/>
                </a:solidFill>
              </a:rPr>
              <a:t>Grade</a:t>
            </a:r>
            <a:r>
              <a:rPr lang="en-US" altLang="en-US" sz="1600">
                <a:solidFill>
                  <a:srgbClr val="0000FF"/>
                </a:solidFill>
              </a:rPr>
              <a:t>VO&gt;</a:t>
            </a:r>
          </a:p>
        </p:txBody>
      </p:sp>
      <p:sp>
        <p:nvSpPr>
          <p:cNvPr id="197" name="Google Shape;197;gd1edc10b5a_2_0"/>
          <p:cNvSpPr/>
          <p:nvPr/>
        </p:nvSpPr>
        <p:spPr>
          <a:xfrm>
            <a:off x="4789750" y="2931224"/>
            <a:ext cx="2665200" cy="777000"/>
          </a:xfrm>
          <a:prstGeom prst="rect">
            <a:avLst/>
          </a:prstGeom>
          <a:solidFill>
            <a:srgbClr val="3C78D8"/>
          </a:solidFill>
          <a:ln w="9525" cap="flat" cmpd="sng">
            <a:solidFill>
              <a:schemeClr val="dk2"/>
            </a:solidFill>
            <a:prstDash val="solid"/>
            <a:round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</a:pPr>
            <a:endParaRPr lang="ko-KR" altLang="en-US" sz="2000"/>
          </a:p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000">
                <a:solidFill>
                  <a:schemeClr val="lt1"/>
                </a:solidFill>
              </a:rPr>
              <a:t>service()</a:t>
            </a:r>
          </a:p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000">
                <a:solidFill>
                  <a:schemeClr val="lt1"/>
                </a:solidFill>
              </a:rPr>
              <a:t> </a:t>
            </a:r>
            <a:endParaRPr lang="ko-KR" altLang="en-US" sz="2000"/>
          </a:p>
        </p:txBody>
      </p:sp>
      <p:cxnSp>
        <p:nvCxnSpPr>
          <p:cNvPr id="198" name="Google Shape;198;gd1edc10b5a_2_0"/>
          <p:cNvCxnSpPr>
            <a:stCxn id="192" idx="3"/>
            <a:endCxn id="197" idx="1"/>
          </p:cNvCxnSpPr>
          <p:nvPr/>
        </p:nvCxnSpPr>
        <p:spPr>
          <a:xfrm>
            <a:off x="3075875" y="2639625"/>
            <a:ext cx="1713875" cy="680099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E69138"/>
            </a:solidFill>
            <a:prstDash val="solid"/>
            <a:round/>
            <a:tailEnd type="triangle" w="med" len="med"/>
          </a:ln>
        </p:spPr>
      </p:cxnSp>
      <p:sp>
        <p:nvSpPr>
          <p:cNvPr id="200" name="Google Shape;200;gd1edc10b5a_2_0"/>
          <p:cNvSpPr/>
          <p:nvPr/>
        </p:nvSpPr>
        <p:spPr>
          <a:xfrm>
            <a:off x="4763925" y="4898240"/>
            <a:ext cx="2665200" cy="777000"/>
          </a:xfrm>
          <a:prstGeom prst="rect">
            <a:avLst/>
          </a:prstGeom>
          <a:solidFill>
            <a:srgbClr val="3C78D8"/>
          </a:solidFill>
          <a:ln w="9525" cap="flat" cmpd="sng">
            <a:solidFill>
              <a:schemeClr val="dk2"/>
            </a:solidFill>
            <a:prstDash val="solid"/>
            <a:round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</a:pPr>
            <a:endParaRPr lang="ko-KR" altLang="en-US" sz="2000"/>
          </a:p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000">
                <a:solidFill>
                  <a:schemeClr val="lt1"/>
                </a:solidFill>
              </a:rPr>
              <a:t>&lt;&lt;class&gt;&gt;</a:t>
            </a:r>
          </a:p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000">
                <a:solidFill>
                  <a:schemeClr val="lt1"/>
                </a:solidFill>
              </a:rPr>
              <a:t>Grade</a:t>
            </a:r>
            <a:r>
              <a:rPr lang="en-US" altLang="en-US" sz="2000">
                <a:solidFill>
                  <a:schemeClr val="lt1"/>
                </a:solidFill>
              </a:rPr>
              <a:t>DAO</a:t>
            </a:r>
          </a:p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000">
                <a:solidFill>
                  <a:schemeClr val="lt1"/>
                </a:solidFill>
              </a:rPr>
              <a:t> </a:t>
            </a:r>
            <a:endParaRPr lang="ko-KR" altLang="en-US" sz="2000"/>
          </a:p>
        </p:txBody>
      </p:sp>
      <p:sp>
        <p:nvSpPr>
          <p:cNvPr id="201" name="Google Shape;201;gd1edc10b5a_2_0"/>
          <p:cNvSpPr/>
          <p:nvPr/>
        </p:nvSpPr>
        <p:spPr>
          <a:xfrm>
            <a:off x="4763925" y="5663802"/>
            <a:ext cx="2665200" cy="777000"/>
          </a:xfrm>
          <a:prstGeom prst="rect">
            <a:avLst/>
          </a:prstGeom>
          <a:solidFill>
            <a:srgbClr val="3C78D8"/>
          </a:solidFill>
          <a:ln w="9525" cap="flat" cmpd="sng">
            <a:solidFill>
              <a:schemeClr val="dk2"/>
            </a:solidFill>
            <a:prstDash val="solid"/>
            <a:round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</a:pPr>
            <a:endParaRPr lang="ko-KR" altLang="en-US" sz="2000"/>
          </a:p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000">
                <a:solidFill>
                  <a:schemeClr val="lt1"/>
                </a:solidFill>
              </a:rPr>
              <a:t>list()</a:t>
            </a:r>
          </a:p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000">
                <a:solidFill>
                  <a:schemeClr val="lt1"/>
                </a:solidFill>
              </a:rPr>
              <a:t> </a:t>
            </a:r>
            <a:endParaRPr lang="ko-KR" altLang="en-US" sz="2000"/>
          </a:p>
        </p:txBody>
      </p:sp>
      <p:cxnSp>
        <p:nvCxnSpPr>
          <p:cNvPr id="202" name="Google Shape;202;gd1edc10b5a_2_0"/>
          <p:cNvCxnSpPr>
            <a:stCxn id="201" idx="3"/>
            <a:endCxn id="197" idx="3"/>
          </p:cNvCxnSpPr>
          <p:nvPr/>
        </p:nvCxnSpPr>
        <p:spPr>
          <a:xfrm flipV="1">
            <a:off x="7429125" y="3319724"/>
            <a:ext cx="25825" cy="2732577"/>
          </a:xfrm>
          <a:prstGeom prst="bentConnector3">
            <a:avLst>
              <a:gd name="adj1" fmla="val 639810"/>
            </a:avLst>
          </a:prstGeom>
          <a:noFill/>
          <a:ln w="28575" cap="flat" cmpd="sng">
            <a:solidFill>
              <a:srgbClr val="E69138"/>
            </a:solidFill>
            <a:prstDash val="solid"/>
            <a:round/>
            <a:tailEnd type="triangle" w="med" len="med"/>
          </a:ln>
        </p:spPr>
      </p:cxnSp>
      <p:sp>
        <p:nvSpPr>
          <p:cNvPr id="205" name="Google Shape;205;gd1edc10b5a_2_0"/>
          <p:cNvSpPr txBox="1"/>
          <p:nvPr/>
        </p:nvSpPr>
        <p:spPr>
          <a:xfrm>
            <a:off x="7667250" y="5421250"/>
            <a:ext cx="4732500" cy="4311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spAutoFit/>
          </a:bodyPr>
          <a:lstStyle/>
          <a:p>
            <a:pPr marL="0" lvl="0" indent="0" algn="l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600"/>
              <a:t>public </a:t>
            </a:r>
            <a:r>
              <a:rPr lang="en-US" altLang="en-US" sz="1600">
                <a:solidFill>
                  <a:srgbClr val="0000FF"/>
                </a:solidFill>
              </a:rPr>
              <a:t>List&lt;</a:t>
            </a:r>
            <a:r>
              <a:rPr lang="en-US" altLang="ko-KR" sz="1600">
                <a:solidFill>
                  <a:srgbClr val="0000FF"/>
                </a:solidFill>
              </a:rPr>
              <a:t>Grade</a:t>
            </a:r>
            <a:r>
              <a:rPr lang="en-US" altLang="en-US" sz="1600">
                <a:solidFill>
                  <a:srgbClr val="0000FF"/>
                </a:solidFill>
              </a:rPr>
              <a:t>VO&gt;</a:t>
            </a:r>
            <a:r>
              <a:rPr lang="en-US" altLang="en-US" sz="1600"/>
              <a:t> list()</a:t>
            </a:r>
          </a:p>
        </p:txBody>
      </p:sp>
      <p:sp>
        <p:nvSpPr>
          <p:cNvPr id="206" name="Google Shape;206;gd1edc10b5a_2_0"/>
          <p:cNvSpPr txBox="1"/>
          <p:nvPr/>
        </p:nvSpPr>
        <p:spPr>
          <a:xfrm>
            <a:off x="7520975" y="4532475"/>
            <a:ext cx="1738800" cy="4311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sp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600">
                <a:solidFill>
                  <a:srgbClr val="0000FF"/>
                </a:solidFill>
              </a:rPr>
              <a:t>List&lt;</a:t>
            </a:r>
            <a:r>
              <a:rPr lang="en-US" altLang="ko-KR" sz="1600">
                <a:solidFill>
                  <a:srgbClr val="0000FF"/>
                </a:solidFill>
              </a:rPr>
              <a:t>Grade</a:t>
            </a:r>
            <a:r>
              <a:rPr lang="en-US" altLang="en-US" sz="1600">
                <a:solidFill>
                  <a:srgbClr val="0000FF"/>
                </a:solidFill>
              </a:rPr>
              <a:t>VO&gt;</a:t>
            </a:r>
          </a:p>
        </p:txBody>
      </p:sp>
      <p:sp>
        <p:nvSpPr>
          <p:cNvPr id="207" name="Google Shape;207;gd1edc10b5a_2_0"/>
          <p:cNvSpPr txBox="1"/>
          <p:nvPr/>
        </p:nvSpPr>
        <p:spPr>
          <a:xfrm>
            <a:off x="7667250" y="3319725"/>
            <a:ext cx="4830000" cy="41025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spAutoFit/>
          </a:bodyPr>
          <a:lstStyle/>
          <a:p>
            <a:pPr marL="0" lvl="0" indent="0" algn="l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500"/>
              <a:t>public </a:t>
            </a:r>
            <a:r>
              <a:rPr lang="en-US" altLang="en-US" sz="1500">
                <a:solidFill>
                  <a:srgbClr val="0000FF"/>
                </a:solidFill>
              </a:rPr>
              <a:t>List&lt;</a:t>
            </a:r>
            <a:r>
              <a:rPr lang="en-US" altLang="ko-KR" sz="1500">
                <a:solidFill>
                  <a:srgbClr val="0000FF"/>
                </a:solidFill>
              </a:rPr>
              <a:t>Grade</a:t>
            </a:r>
            <a:r>
              <a:rPr lang="en-US" altLang="en-US" sz="1500">
                <a:solidFill>
                  <a:srgbClr val="0000FF"/>
                </a:solidFill>
              </a:rPr>
              <a:t>VO&gt;</a:t>
            </a:r>
            <a:r>
              <a:rPr lang="en-US" altLang="en-US" sz="1500"/>
              <a:t> service()</a:t>
            </a:r>
          </a:p>
        </p:txBody>
      </p:sp>
      <p:sp>
        <p:nvSpPr>
          <p:cNvPr id="208" name="Google Shape;208;gd1edc10b5a_2_0"/>
          <p:cNvSpPr/>
          <p:nvPr/>
        </p:nvSpPr>
        <p:spPr>
          <a:xfrm>
            <a:off x="673450" y="4532476"/>
            <a:ext cx="1378800" cy="1638300"/>
          </a:xfrm>
          <a:prstGeom prst="flowChartMagneticDisk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000"/>
              <a:t>DB</a:t>
            </a:r>
            <a:endParaRPr lang="ko-KR" altLang="en-US" sz="2000"/>
          </a:p>
        </p:txBody>
      </p:sp>
      <p:cxnSp>
        <p:nvCxnSpPr>
          <p:cNvPr id="210" name="Google Shape;210;gd1edc10b5a_2_0"/>
          <p:cNvCxnSpPr/>
          <p:nvPr/>
        </p:nvCxnSpPr>
        <p:spPr>
          <a:xfrm rot="10800000">
            <a:off x="2026450" y="5418413"/>
            <a:ext cx="2763300" cy="16200"/>
          </a:xfrm>
          <a:prstGeom prst="straightConnector1">
            <a:avLst/>
          </a:prstGeom>
          <a:noFill/>
          <a:ln w="28575" cap="flat" cmpd="sng">
            <a:solidFill>
              <a:srgbClr val="93C47D"/>
            </a:solidFill>
            <a:prstDash val="dash"/>
            <a:round/>
            <a:tailEnd type="triangle" w="med" len="med"/>
          </a:ln>
        </p:spPr>
      </p:cxnSp>
      <p:sp>
        <p:nvSpPr>
          <p:cNvPr id="19" name="Google Shape;381;g1155bea9381_1_31">
            <a:extLst>
              <a:ext uri="{FF2B5EF4-FFF2-40B4-BE49-F238E27FC236}">
                <a16:creationId xmlns:a16="http://schemas.microsoft.com/office/drawing/2014/main" id="{CA9640F2-602F-40E8-B1F5-3494AFAD09A6}"/>
              </a:ext>
            </a:extLst>
          </p:cNvPr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0" name="Google Shape;189;gd1edc10b5a_2_0">
            <a:extLst>
              <a:ext uri="{FF2B5EF4-FFF2-40B4-BE49-F238E27FC236}">
                <a16:creationId xmlns:a16="http://schemas.microsoft.com/office/drawing/2014/main" id="{A3FBAD2B-B0B6-4CA7-B7DD-593848C71013}"/>
              </a:ext>
            </a:extLst>
          </p:cNvPr>
          <p:cNvCxnSpPr/>
          <p:nvPr/>
        </p:nvCxnSpPr>
        <p:spPr>
          <a:xfrm>
            <a:off x="139700" y="491296"/>
            <a:ext cx="19938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1" name="Google Shape;190;gd1edc10b5a_2_0">
            <a:extLst>
              <a:ext uri="{FF2B5EF4-FFF2-40B4-BE49-F238E27FC236}">
                <a16:creationId xmlns:a16="http://schemas.microsoft.com/office/drawing/2014/main" id="{D8A71A46-CBA9-4F2E-A2E5-261453E81C07}"/>
              </a:ext>
            </a:extLst>
          </p:cNvPr>
          <p:cNvSpPr txBox="1"/>
          <p:nvPr/>
        </p:nvSpPr>
        <p:spPr>
          <a:xfrm>
            <a:off x="101599" y="158119"/>
            <a:ext cx="1831975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Team1 </a:t>
            </a:r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파워포인트</a:t>
            </a:r>
            <a:endParaRPr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2" name="Google Shape;191;gd1edc10b5a_2_0">
            <a:extLst>
              <a:ext uri="{FF2B5EF4-FFF2-40B4-BE49-F238E27FC236}">
                <a16:creationId xmlns:a16="http://schemas.microsoft.com/office/drawing/2014/main" id="{559F49E6-37D8-4E40-BDBF-A93069AB782B}"/>
              </a:ext>
            </a:extLst>
          </p:cNvPr>
          <p:cNvSpPr txBox="1"/>
          <p:nvPr/>
        </p:nvSpPr>
        <p:spPr>
          <a:xfrm>
            <a:off x="1608523" y="652394"/>
            <a:ext cx="6270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endParaRPr sz="3200" b="1" dirty="0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192;gd1edc10b5a_2_0">
            <a:extLst>
              <a:ext uri="{FF2B5EF4-FFF2-40B4-BE49-F238E27FC236}">
                <a16:creationId xmlns:a16="http://schemas.microsoft.com/office/drawing/2014/main" id="{26B07040-3206-4CAA-8BE7-45D164520351}"/>
              </a:ext>
            </a:extLst>
          </p:cNvPr>
          <p:cNvSpPr txBox="1"/>
          <p:nvPr/>
        </p:nvSpPr>
        <p:spPr>
          <a:xfrm>
            <a:off x="2263852" y="645071"/>
            <a:ext cx="16257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accent4"/>
                </a:solidFill>
              </a:rPr>
              <a:t>DFD</a:t>
            </a:r>
            <a:endParaRPr/>
          </a:p>
        </p:txBody>
      </p:sp>
      <p:sp>
        <p:nvSpPr>
          <p:cNvPr id="24" name="Google Shape;194;gd1edc10b5a_2_0">
            <a:extLst>
              <a:ext uri="{FF2B5EF4-FFF2-40B4-BE49-F238E27FC236}">
                <a16:creationId xmlns:a16="http://schemas.microsoft.com/office/drawing/2014/main" id="{585C1562-A080-49EF-B27F-8A97D7159524}"/>
              </a:ext>
            </a:extLst>
          </p:cNvPr>
          <p:cNvSpPr txBox="1"/>
          <p:nvPr/>
        </p:nvSpPr>
        <p:spPr>
          <a:xfrm>
            <a:off x="2289252" y="1190516"/>
            <a:ext cx="35541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500" b="1" dirty="0">
                <a:solidFill>
                  <a:schemeClr val="accent4"/>
                </a:solidFill>
              </a:rPr>
              <a:t>4-1. </a:t>
            </a:r>
            <a:r>
              <a:rPr lang="ko-KR" altLang="en-US" sz="1500" b="1" dirty="0">
                <a:solidFill>
                  <a:schemeClr val="accent4"/>
                </a:solidFill>
              </a:rPr>
              <a:t>등급관리 </a:t>
            </a:r>
            <a:r>
              <a:rPr lang="en-US" altLang="ko-KR" sz="1500" b="1" dirty="0">
                <a:solidFill>
                  <a:schemeClr val="accent4"/>
                </a:solidFill>
              </a:rPr>
              <a:t>list</a:t>
            </a:r>
            <a:endParaRPr lang="en-US" altLang="ko-KR" sz="1500" b="1" dirty="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d1edc10b5a_2_0"/>
          <p:cNvSpPr txBox="1"/>
          <p:nvPr/>
        </p:nvSpPr>
        <p:spPr>
          <a:xfrm>
            <a:off x="2876450" y="1495100"/>
            <a:ext cx="9360600" cy="4002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spAutoFit/>
          </a:bodyPr>
          <a:lstStyle/>
          <a:p>
            <a:pPr marL="0" lvl="0" indent="0" algn="l">
              <a:spcBef>
                <a:spcPct val="0"/>
              </a:spcBef>
              <a:spcAft>
                <a:spcPct val="0"/>
              </a:spcAft>
              <a:buNone/>
            </a:pPr>
            <a:endParaRPr lang="ko-KR" altLang="en-US"/>
          </a:p>
        </p:txBody>
      </p:sp>
      <p:sp>
        <p:nvSpPr>
          <p:cNvPr id="192" name="Google Shape;192;gd1edc10b5a_2_0"/>
          <p:cNvSpPr/>
          <p:nvPr/>
        </p:nvSpPr>
        <p:spPr>
          <a:xfrm>
            <a:off x="410675" y="2263275"/>
            <a:ext cx="2665200" cy="752700"/>
          </a:xfrm>
          <a:prstGeom prst="rect">
            <a:avLst/>
          </a:prstGeom>
          <a:solidFill>
            <a:srgbClr val="3C78D8"/>
          </a:solidFill>
          <a:ln w="9525" cap="flat" cmpd="sng">
            <a:solidFill>
              <a:schemeClr val="dk2"/>
            </a:solidFill>
            <a:prstDash val="solid"/>
            <a:round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>
              <a:spcBef>
                <a:spcPct val="0"/>
              </a:spcBef>
              <a:spcAft>
                <a:spcPct val="0"/>
              </a:spcAft>
              <a:buNone/>
            </a:pPr>
            <a:endParaRPr lang="ko-KR" altLang="en-US"/>
          </a:p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000">
                <a:solidFill>
                  <a:schemeClr val="lt1"/>
                </a:solidFill>
              </a:rPr>
              <a:t> list(list.jsp)</a:t>
            </a:r>
            <a:endParaRPr lang="ko-KR" altLang="en-US" sz="2000">
              <a:solidFill>
                <a:schemeClr val="lt1"/>
              </a:solidFill>
            </a:endParaRPr>
          </a:p>
        </p:txBody>
      </p:sp>
      <p:sp>
        <p:nvSpPr>
          <p:cNvPr id="194" name="Google Shape;194;gd1edc10b5a_2_0"/>
          <p:cNvSpPr/>
          <p:nvPr/>
        </p:nvSpPr>
        <p:spPr>
          <a:xfrm>
            <a:off x="4762875" y="2202015"/>
            <a:ext cx="2665200" cy="777000"/>
          </a:xfrm>
          <a:prstGeom prst="rect">
            <a:avLst/>
          </a:prstGeom>
          <a:solidFill>
            <a:srgbClr val="3C78D8"/>
          </a:solidFill>
          <a:ln w="9525" cap="flat" cmpd="sng">
            <a:solidFill>
              <a:schemeClr val="dk2"/>
            </a:solidFill>
            <a:prstDash val="solid"/>
            <a:round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</a:pPr>
            <a:endParaRPr lang="ko-KR" altLang="en-US" sz="2000"/>
          </a:p>
          <a:p>
            <a:pPr marL="0" lvl="0" indent="0" algn="ctr"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altLang="en-US" sz="2000">
                <a:solidFill>
                  <a:schemeClr val="lt1"/>
                </a:solidFill>
              </a:rPr>
              <a:t>&lt;&lt;class&gt;&gt;</a:t>
            </a:r>
          </a:p>
          <a:p>
            <a:pPr marL="0" lvl="0" indent="0" algn="ctr"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altLang="ko-KR" sz="2000">
                <a:solidFill>
                  <a:schemeClr val="lt1"/>
                </a:solidFill>
              </a:rPr>
              <a:t>GradeWrite</a:t>
            </a:r>
            <a:r>
              <a:rPr lang="en-US" altLang="en-US" sz="2000">
                <a:solidFill>
                  <a:schemeClr val="lt1"/>
                </a:solidFill>
              </a:rPr>
              <a:t>Service</a:t>
            </a:r>
          </a:p>
          <a:p>
            <a:pPr marL="0" lvl="0" indent="0" algn="ctr"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altLang="en-US" sz="2000">
                <a:solidFill>
                  <a:schemeClr val="lt1"/>
                </a:solidFill>
              </a:rPr>
              <a:t> </a:t>
            </a:r>
            <a:endParaRPr lang="ko-KR" altLang="en-US" sz="2000"/>
          </a:p>
        </p:txBody>
      </p:sp>
      <p:cxnSp>
        <p:nvCxnSpPr>
          <p:cNvPr id="195" name="Google Shape;195;gd1edc10b5a_2_0"/>
          <p:cNvCxnSpPr>
            <a:stCxn id="194" idx="0"/>
            <a:endCxn id="192" idx="0"/>
          </p:cNvCxnSpPr>
          <p:nvPr/>
        </p:nvCxnSpPr>
        <p:spPr>
          <a:xfrm rot="5400000">
            <a:off x="3888825" y="56565"/>
            <a:ext cx="61200" cy="4352100"/>
          </a:xfrm>
          <a:prstGeom prst="bentConnector3">
            <a:avLst>
              <a:gd name="adj1" fmla="val -389093"/>
            </a:avLst>
          </a:prstGeom>
          <a:noFill/>
          <a:ln w="28575" cap="flat" cmpd="sng">
            <a:solidFill>
              <a:srgbClr val="E69138"/>
            </a:solidFill>
            <a:prstDash val="solid"/>
            <a:round/>
            <a:tailEnd type="triangle" w="med" len="med"/>
          </a:ln>
        </p:spPr>
      </p:cxnSp>
      <p:sp>
        <p:nvSpPr>
          <p:cNvPr id="196" name="Google Shape;196;gd1edc10b5a_2_0"/>
          <p:cNvSpPr txBox="1"/>
          <p:nvPr/>
        </p:nvSpPr>
        <p:spPr>
          <a:xfrm>
            <a:off x="2876450" y="1546725"/>
            <a:ext cx="1738800" cy="421125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sp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600">
                <a:solidFill>
                  <a:srgbClr val="0000FF"/>
                </a:solidFill>
              </a:rPr>
              <a:t>List&lt;</a:t>
            </a:r>
            <a:r>
              <a:rPr lang="en-US" altLang="ko-KR" sz="1600">
                <a:solidFill>
                  <a:srgbClr val="0000FF"/>
                </a:solidFill>
              </a:rPr>
              <a:t>Grade</a:t>
            </a:r>
            <a:r>
              <a:rPr lang="en-US" altLang="en-US" sz="1600">
                <a:solidFill>
                  <a:srgbClr val="0000FF"/>
                </a:solidFill>
              </a:rPr>
              <a:t>VO&gt;</a:t>
            </a:r>
          </a:p>
        </p:txBody>
      </p:sp>
      <p:sp>
        <p:nvSpPr>
          <p:cNvPr id="197" name="Google Shape;197;gd1edc10b5a_2_0"/>
          <p:cNvSpPr/>
          <p:nvPr/>
        </p:nvSpPr>
        <p:spPr>
          <a:xfrm>
            <a:off x="4763925" y="2932227"/>
            <a:ext cx="2665200" cy="777000"/>
          </a:xfrm>
          <a:prstGeom prst="rect">
            <a:avLst/>
          </a:prstGeom>
          <a:solidFill>
            <a:srgbClr val="3C78D8"/>
          </a:solidFill>
          <a:ln w="9525" cap="flat" cmpd="sng">
            <a:solidFill>
              <a:schemeClr val="dk2"/>
            </a:solidFill>
            <a:prstDash val="solid"/>
            <a:round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</a:pPr>
            <a:endParaRPr lang="ko-KR" altLang="en-US" sz="2000"/>
          </a:p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000">
                <a:solidFill>
                  <a:schemeClr val="lt1"/>
                </a:solidFill>
              </a:rPr>
              <a:t>service(GradeVO vo)</a:t>
            </a:r>
          </a:p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000">
                <a:solidFill>
                  <a:schemeClr val="lt1"/>
                </a:solidFill>
              </a:rPr>
              <a:t> </a:t>
            </a:r>
            <a:endParaRPr lang="ko-KR" altLang="en-US" sz="2000"/>
          </a:p>
        </p:txBody>
      </p:sp>
      <p:cxnSp>
        <p:nvCxnSpPr>
          <p:cNvPr id="198" name="Google Shape;198;gd1edc10b5a_2_0"/>
          <p:cNvCxnSpPr>
            <a:stCxn id="192" idx="3"/>
            <a:endCxn id="197" idx="1"/>
          </p:cNvCxnSpPr>
          <p:nvPr/>
        </p:nvCxnSpPr>
        <p:spPr>
          <a:xfrm>
            <a:off x="3075875" y="2639625"/>
            <a:ext cx="1688100" cy="681000"/>
          </a:xfrm>
          <a:prstGeom prst="bentConnector3">
            <a:avLst>
              <a:gd name="adj1" fmla="val 49999"/>
            </a:avLst>
          </a:prstGeom>
          <a:noFill/>
          <a:ln w="28575" cap="flat" cmpd="sng">
            <a:solidFill>
              <a:srgbClr val="E69138"/>
            </a:solidFill>
            <a:prstDash val="solid"/>
            <a:round/>
            <a:tailEnd type="triangle" w="med" len="med"/>
          </a:ln>
        </p:spPr>
      </p:cxnSp>
      <p:cxnSp>
        <p:nvCxnSpPr>
          <p:cNvPr id="199" name="Google Shape;199;gd1edc10b5a_2_0"/>
          <p:cNvCxnSpPr>
            <a:stCxn id="197" idx="2"/>
            <a:endCxn id="200" idx="0"/>
          </p:cNvCxnSpPr>
          <p:nvPr/>
        </p:nvCxnSpPr>
        <p:spPr>
          <a:xfrm rot="16200000" flipH="1">
            <a:off x="5502375" y="4303377"/>
            <a:ext cx="1188900" cy="600"/>
          </a:xfrm>
          <a:prstGeom prst="bentConnector3">
            <a:avLst>
              <a:gd name="adj1" fmla="val 50005"/>
            </a:avLst>
          </a:prstGeom>
          <a:noFill/>
          <a:ln w="28575" cap="flat" cmpd="sng">
            <a:solidFill>
              <a:srgbClr val="E69138"/>
            </a:solidFill>
            <a:prstDash val="solid"/>
            <a:round/>
            <a:tailEnd type="triangle" w="med" len="med"/>
          </a:ln>
        </p:spPr>
      </p:cxnSp>
      <p:sp>
        <p:nvSpPr>
          <p:cNvPr id="200" name="Google Shape;200;gd1edc10b5a_2_0"/>
          <p:cNvSpPr/>
          <p:nvPr/>
        </p:nvSpPr>
        <p:spPr>
          <a:xfrm>
            <a:off x="4763925" y="4898240"/>
            <a:ext cx="2665200" cy="777000"/>
          </a:xfrm>
          <a:prstGeom prst="rect">
            <a:avLst/>
          </a:prstGeom>
          <a:solidFill>
            <a:srgbClr val="3C78D8"/>
          </a:solidFill>
          <a:ln w="9525" cap="flat" cmpd="sng">
            <a:solidFill>
              <a:schemeClr val="dk2"/>
            </a:solidFill>
            <a:prstDash val="solid"/>
            <a:round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</a:pPr>
            <a:endParaRPr lang="ko-KR" altLang="en-US" sz="2000"/>
          </a:p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000">
                <a:solidFill>
                  <a:schemeClr val="lt1"/>
                </a:solidFill>
              </a:rPr>
              <a:t>&lt;&lt;class&gt;&gt;</a:t>
            </a:r>
          </a:p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000">
                <a:solidFill>
                  <a:schemeClr val="lt1"/>
                </a:solidFill>
              </a:rPr>
              <a:t>Grade</a:t>
            </a:r>
            <a:r>
              <a:rPr lang="en-US" altLang="en-US" sz="2000">
                <a:solidFill>
                  <a:schemeClr val="lt1"/>
                </a:solidFill>
              </a:rPr>
              <a:t>DAO</a:t>
            </a:r>
          </a:p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000">
                <a:solidFill>
                  <a:schemeClr val="lt1"/>
                </a:solidFill>
              </a:rPr>
              <a:t> </a:t>
            </a:r>
            <a:endParaRPr lang="ko-KR" altLang="en-US" sz="2000"/>
          </a:p>
        </p:txBody>
      </p:sp>
      <p:sp>
        <p:nvSpPr>
          <p:cNvPr id="201" name="Google Shape;201;gd1edc10b5a_2_0"/>
          <p:cNvSpPr/>
          <p:nvPr/>
        </p:nvSpPr>
        <p:spPr>
          <a:xfrm>
            <a:off x="4763925" y="5663802"/>
            <a:ext cx="2665200" cy="777000"/>
          </a:xfrm>
          <a:prstGeom prst="rect">
            <a:avLst/>
          </a:prstGeom>
          <a:solidFill>
            <a:srgbClr val="3C78D8"/>
          </a:solidFill>
          <a:ln w="9525" cap="flat" cmpd="sng">
            <a:solidFill>
              <a:schemeClr val="dk2"/>
            </a:solidFill>
            <a:prstDash val="solid"/>
            <a:round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</a:pPr>
            <a:endParaRPr lang="ko-KR" altLang="en-US" sz="2000"/>
          </a:p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000">
                <a:solidFill>
                  <a:schemeClr val="lt1"/>
                </a:solidFill>
              </a:rPr>
              <a:t>write(vo)</a:t>
            </a:r>
          </a:p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000">
                <a:solidFill>
                  <a:schemeClr val="lt1"/>
                </a:solidFill>
              </a:rPr>
              <a:t> </a:t>
            </a:r>
            <a:endParaRPr lang="ko-KR" altLang="en-US" sz="2000"/>
          </a:p>
        </p:txBody>
      </p:sp>
      <p:cxnSp>
        <p:nvCxnSpPr>
          <p:cNvPr id="202" name="Google Shape;202;gd1edc10b5a_2_0"/>
          <p:cNvCxnSpPr>
            <a:stCxn id="201" idx="3"/>
            <a:endCxn id="197" idx="3"/>
          </p:cNvCxnSpPr>
          <p:nvPr/>
        </p:nvCxnSpPr>
        <p:spPr>
          <a:xfrm rot="10800000" flipH="1">
            <a:off x="7429125" y="3320802"/>
            <a:ext cx="600" cy="2731500"/>
          </a:xfrm>
          <a:prstGeom prst="bentConnector3">
            <a:avLst>
              <a:gd name="adj1" fmla="val 39687500"/>
            </a:avLst>
          </a:prstGeom>
          <a:noFill/>
          <a:ln w="28575" cap="flat" cmpd="sng">
            <a:solidFill>
              <a:srgbClr val="E69138"/>
            </a:solidFill>
            <a:prstDash val="solid"/>
            <a:round/>
            <a:tailEnd type="triangle" w="med" len="med"/>
          </a:ln>
        </p:spPr>
      </p:cxnSp>
      <p:sp>
        <p:nvSpPr>
          <p:cNvPr id="203" name="Google Shape;203;gd1edc10b5a_2_0"/>
          <p:cNvSpPr txBox="1"/>
          <p:nvPr/>
        </p:nvSpPr>
        <p:spPr>
          <a:xfrm>
            <a:off x="3152750" y="2008425"/>
            <a:ext cx="1611225" cy="118815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sp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</a:pPr>
            <a:endParaRPr lang="ko-KR" altLang="en-US">
              <a:solidFill>
                <a:srgbClr val="FF0000"/>
              </a:solidFill>
            </a:endParaRPr>
          </a:p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600" b="1">
                <a:solidFill>
                  <a:srgbClr val="FF0000"/>
                </a:solidFill>
              </a:rPr>
              <a:t>GradeVO vo</a:t>
            </a:r>
          </a:p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1600" b="1">
                <a:solidFill>
                  <a:srgbClr val="FF0000"/>
                </a:solidFill>
              </a:rPr>
              <a:t>-gradeNo</a:t>
            </a:r>
          </a:p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1600" b="1">
                <a:solidFill>
                  <a:srgbClr val="FF0000"/>
                </a:solidFill>
              </a:rPr>
              <a:t>-gradeName</a:t>
            </a:r>
          </a:p>
        </p:txBody>
      </p:sp>
      <p:sp>
        <p:nvSpPr>
          <p:cNvPr id="205" name="Google Shape;205;gd1edc10b5a_2_0"/>
          <p:cNvSpPr txBox="1"/>
          <p:nvPr/>
        </p:nvSpPr>
        <p:spPr>
          <a:xfrm>
            <a:off x="7667250" y="5421250"/>
            <a:ext cx="4732500" cy="4311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spAutoFit/>
          </a:bodyPr>
          <a:lstStyle/>
          <a:p>
            <a:pPr marL="0" lvl="0" indent="0" algn="l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600"/>
              <a:t>public </a:t>
            </a:r>
            <a:r>
              <a:rPr lang="en-US" altLang="ko-KR" sz="1600">
                <a:solidFill>
                  <a:srgbClr val="0000FF"/>
                </a:solidFill>
              </a:rPr>
              <a:t>int</a:t>
            </a:r>
            <a:r>
              <a:rPr lang="en-US" altLang="en-US" sz="1600"/>
              <a:t> </a:t>
            </a:r>
            <a:r>
              <a:rPr lang="en-US" altLang="ko-KR" sz="1600"/>
              <a:t>write</a:t>
            </a:r>
            <a:r>
              <a:rPr lang="en-US" altLang="en-US" sz="1600"/>
              <a:t>(</a:t>
            </a:r>
            <a:r>
              <a:rPr lang="en-US" altLang="en-US" sz="1600">
                <a:solidFill>
                  <a:srgbClr val="FF0000"/>
                </a:solidFill>
              </a:rPr>
              <a:t>GradeVO vo</a:t>
            </a:r>
            <a:r>
              <a:rPr lang="en-US" altLang="en-US" sz="1600"/>
              <a:t>)</a:t>
            </a:r>
          </a:p>
        </p:txBody>
      </p:sp>
      <p:sp>
        <p:nvSpPr>
          <p:cNvPr id="207" name="Google Shape;207;gd1edc10b5a_2_0"/>
          <p:cNvSpPr txBox="1"/>
          <p:nvPr/>
        </p:nvSpPr>
        <p:spPr>
          <a:xfrm>
            <a:off x="7667250" y="3319725"/>
            <a:ext cx="4830000" cy="4155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spAutoFit/>
          </a:bodyPr>
          <a:lstStyle/>
          <a:p>
            <a:pPr marL="0" lvl="0" indent="0" algn="l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500"/>
              <a:t>public </a:t>
            </a:r>
            <a:r>
              <a:rPr lang="en-US" altLang="ko-KR" sz="1500"/>
              <a:t>int</a:t>
            </a:r>
            <a:r>
              <a:rPr lang="en-US" altLang="en-US" sz="1500"/>
              <a:t> service(</a:t>
            </a:r>
            <a:r>
              <a:rPr lang="en-US" altLang="en-US" sz="1500">
                <a:solidFill>
                  <a:srgbClr val="FF0000"/>
                </a:solidFill>
              </a:rPr>
              <a:t>GradeVO vo</a:t>
            </a:r>
            <a:r>
              <a:rPr lang="en-US" altLang="en-US" sz="1500"/>
              <a:t>)</a:t>
            </a:r>
          </a:p>
        </p:txBody>
      </p:sp>
      <p:sp>
        <p:nvSpPr>
          <p:cNvPr id="208" name="Google Shape;208;gd1edc10b5a_2_0"/>
          <p:cNvSpPr/>
          <p:nvPr/>
        </p:nvSpPr>
        <p:spPr>
          <a:xfrm>
            <a:off x="673450" y="4532476"/>
            <a:ext cx="1378800" cy="1638300"/>
          </a:xfrm>
          <a:prstGeom prst="flowChartMagneticDisk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000"/>
              <a:t>DB</a:t>
            </a:r>
            <a:endParaRPr lang="ko-KR" altLang="en-US" sz="2000"/>
          </a:p>
        </p:txBody>
      </p:sp>
      <p:cxnSp>
        <p:nvCxnSpPr>
          <p:cNvPr id="210" name="Google Shape;210;gd1edc10b5a_2_0"/>
          <p:cNvCxnSpPr/>
          <p:nvPr/>
        </p:nvCxnSpPr>
        <p:spPr>
          <a:xfrm rot="10800000">
            <a:off x="2026450" y="5418413"/>
            <a:ext cx="2763300" cy="16200"/>
          </a:xfrm>
          <a:prstGeom prst="straightConnector1">
            <a:avLst/>
          </a:prstGeom>
          <a:noFill/>
          <a:ln w="28575" cap="flat" cmpd="sng">
            <a:solidFill>
              <a:srgbClr val="93C47D"/>
            </a:solidFill>
            <a:prstDash val="dash"/>
            <a:round/>
            <a:tailEnd type="triangle" w="med" len="med"/>
          </a:ln>
        </p:spPr>
      </p:cxnSp>
      <p:sp>
        <p:nvSpPr>
          <p:cNvPr id="213" name="Google Shape;256;gd1edc10b5a_2_132"/>
          <p:cNvSpPr/>
          <p:nvPr/>
        </p:nvSpPr>
        <p:spPr>
          <a:xfrm>
            <a:off x="410675" y="3021500"/>
            <a:ext cx="2665200" cy="752700"/>
          </a:xfrm>
          <a:prstGeom prst="rect">
            <a:avLst/>
          </a:prstGeom>
          <a:solidFill>
            <a:srgbClr val="3C78D8"/>
          </a:solidFill>
          <a:ln w="9525" cap="flat" cmpd="sng">
            <a:solidFill>
              <a:schemeClr val="dk2"/>
            </a:solidFill>
            <a:prstDash val="solid"/>
            <a:round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>
              <a:spcBef>
                <a:spcPct val="0"/>
              </a:spcBef>
              <a:spcAft>
                <a:spcPct val="0"/>
              </a:spcAft>
              <a:buNone/>
            </a:pPr>
            <a:endParaRPr lang="ko-KR" altLang="en-US"/>
          </a:p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000">
                <a:solidFill>
                  <a:schemeClr val="lt1"/>
                </a:solidFill>
              </a:rPr>
              <a:t> write(write.jsp)</a:t>
            </a:r>
            <a:endParaRPr lang="ko-KR" altLang="en-US" sz="2000">
              <a:solidFill>
                <a:schemeClr val="lt1"/>
              </a:solidFill>
            </a:endParaRPr>
          </a:p>
        </p:txBody>
      </p:sp>
      <p:sp>
        <p:nvSpPr>
          <p:cNvPr id="215" name="Google Shape;203;gd1edc10b5a_2_0"/>
          <p:cNvSpPr txBox="1"/>
          <p:nvPr/>
        </p:nvSpPr>
        <p:spPr>
          <a:xfrm>
            <a:off x="4572000" y="3709227"/>
            <a:ext cx="1611225" cy="1192323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sp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</a:pPr>
            <a:endParaRPr lang="ko-KR" altLang="en-US">
              <a:solidFill>
                <a:srgbClr val="FF0000"/>
              </a:solidFill>
            </a:endParaRPr>
          </a:p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600" b="1">
                <a:solidFill>
                  <a:srgbClr val="FF0000"/>
                </a:solidFill>
              </a:rPr>
              <a:t>GradeVO vo</a:t>
            </a:r>
          </a:p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1600" b="1">
                <a:solidFill>
                  <a:srgbClr val="FF0000"/>
                </a:solidFill>
              </a:rPr>
              <a:t>-gradeNo</a:t>
            </a:r>
          </a:p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1600" b="1">
                <a:solidFill>
                  <a:srgbClr val="FF0000"/>
                </a:solidFill>
              </a:rPr>
              <a:t>-gradeName</a:t>
            </a:r>
          </a:p>
        </p:txBody>
      </p:sp>
      <p:sp>
        <p:nvSpPr>
          <p:cNvPr id="21" name="Google Shape;381;g1155bea9381_1_31">
            <a:extLst>
              <a:ext uri="{FF2B5EF4-FFF2-40B4-BE49-F238E27FC236}">
                <a16:creationId xmlns:a16="http://schemas.microsoft.com/office/drawing/2014/main" id="{989220E5-967C-4B87-964E-18113AD24CCE}"/>
              </a:ext>
            </a:extLst>
          </p:cNvPr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" name="Google Shape;189;gd1edc10b5a_2_0">
            <a:extLst>
              <a:ext uri="{FF2B5EF4-FFF2-40B4-BE49-F238E27FC236}">
                <a16:creationId xmlns:a16="http://schemas.microsoft.com/office/drawing/2014/main" id="{0794AE79-A3B6-4DA7-A194-527D364D98F8}"/>
              </a:ext>
            </a:extLst>
          </p:cNvPr>
          <p:cNvCxnSpPr/>
          <p:nvPr/>
        </p:nvCxnSpPr>
        <p:spPr>
          <a:xfrm>
            <a:off x="139700" y="491296"/>
            <a:ext cx="19938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3" name="Google Shape;190;gd1edc10b5a_2_0">
            <a:extLst>
              <a:ext uri="{FF2B5EF4-FFF2-40B4-BE49-F238E27FC236}">
                <a16:creationId xmlns:a16="http://schemas.microsoft.com/office/drawing/2014/main" id="{E1F5266B-3B73-4776-9162-AAAD76DD5F70}"/>
              </a:ext>
            </a:extLst>
          </p:cNvPr>
          <p:cNvSpPr txBox="1"/>
          <p:nvPr/>
        </p:nvSpPr>
        <p:spPr>
          <a:xfrm>
            <a:off x="101599" y="158119"/>
            <a:ext cx="1831975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Team1 </a:t>
            </a:r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파워포인트</a:t>
            </a:r>
            <a:endParaRPr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4" name="Google Shape;191;gd1edc10b5a_2_0">
            <a:extLst>
              <a:ext uri="{FF2B5EF4-FFF2-40B4-BE49-F238E27FC236}">
                <a16:creationId xmlns:a16="http://schemas.microsoft.com/office/drawing/2014/main" id="{475BD118-7A4D-421A-ADEB-2C707965F9C6}"/>
              </a:ext>
            </a:extLst>
          </p:cNvPr>
          <p:cNvSpPr txBox="1"/>
          <p:nvPr/>
        </p:nvSpPr>
        <p:spPr>
          <a:xfrm>
            <a:off x="1608523" y="652394"/>
            <a:ext cx="6270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endParaRPr sz="3200" b="1" dirty="0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Google Shape;192;gd1edc10b5a_2_0">
            <a:extLst>
              <a:ext uri="{FF2B5EF4-FFF2-40B4-BE49-F238E27FC236}">
                <a16:creationId xmlns:a16="http://schemas.microsoft.com/office/drawing/2014/main" id="{D9D2A435-21AE-41F8-A835-E965D78D251E}"/>
              </a:ext>
            </a:extLst>
          </p:cNvPr>
          <p:cNvSpPr txBox="1"/>
          <p:nvPr/>
        </p:nvSpPr>
        <p:spPr>
          <a:xfrm>
            <a:off x="2263852" y="645071"/>
            <a:ext cx="16257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accent4"/>
                </a:solidFill>
              </a:rPr>
              <a:t>DFD</a:t>
            </a:r>
            <a:endParaRPr/>
          </a:p>
        </p:txBody>
      </p:sp>
      <p:sp>
        <p:nvSpPr>
          <p:cNvPr id="27" name="Google Shape;194;gd1edc10b5a_2_0">
            <a:extLst>
              <a:ext uri="{FF2B5EF4-FFF2-40B4-BE49-F238E27FC236}">
                <a16:creationId xmlns:a16="http://schemas.microsoft.com/office/drawing/2014/main" id="{34C61234-A411-4C9C-82FD-CC91653512A8}"/>
              </a:ext>
            </a:extLst>
          </p:cNvPr>
          <p:cNvSpPr txBox="1"/>
          <p:nvPr/>
        </p:nvSpPr>
        <p:spPr>
          <a:xfrm>
            <a:off x="2289252" y="1190516"/>
            <a:ext cx="35541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500" b="1" dirty="0">
                <a:solidFill>
                  <a:schemeClr val="accent4"/>
                </a:solidFill>
              </a:rPr>
              <a:t>4-2. </a:t>
            </a:r>
            <a:r>
              <a:rPr lang="ko-KR" altLang="en-US" sz="1500" b="1" dirty="0">
                <a:solidFill>
                  <a:schemeClr val="accent4"/>
                </a:solidFill>
              </a:rPr>
              <a:t>등급관리 </a:t>
            </a:r>
            <a:r>
              <a:rPr lang="en-US" altLang="ko-KR" sz="1500" b="1" dirty="0">
                <a:solidFill>
                  <a:schemeClr val="accent4"/>
                </a:solidFill>
              </a:rPr>
              <a:t>write</a:t>
            </a:r>
            <a:endParaRPr lang="en-US" altLang="ko-KR" sz="1500" b="1" dirty="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d1edc10b5a_2_0"/>
          <p:cNvSpPr txBox="1"/>
          <p:nvPr/>
        </p:nvSpPr>
        <p:spPr>
          <a:xfrm>
            <a:off x="2876450" y="1495100"/>
            <a:ext cx="9360600" cy="4002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spAutoFit/>
          </a:bodyPr>
          <a:lstStyle/>
          <a:p>
            <a:pPr marL="0" lvl="0" indent="0" algn="l">
              <a:spcBef>
                <a:spcPct val="0"/>
              </a:spcBef>
              <a:spcAft>
                <a:spcPct val="0"/>
              </a:spcAft>
              <a:buNone/>
            </a:pPr>
            <a:endParaRPr lang="ko-KR" altLang="en-US"/>
          </a:p>
        </p:txBody>
      </p:sp>
      <p:sp>
        <p:nvSpPr>
          <p:cNvPr id="192" name="Google Shape;192;gd1edc10b5a_2_0"/>
          <p:cNvSpPr/>
          <p:nvPr/>
        </p:nvSpPr>
        <p:spPr>
          <a:xfrm>
            <a:off x="410675" y="2263275"/>
            <a:ext cx="2665200" cy="752700"/>
          </a:xfrm>
          <a:prstGeom prst="rect">
            <a:avLst/>
          </a:prstGeom>
          <a:solidFill>
            <a:srgbClr val="3C78D8"/>
          </a:solidFill>
          <a:ln w="9525" cap="flat" cmpd="sng">
            <a:solidFill>
              <a:schemeClr val="dk2"/>
            </a:solidFill>
            <a:prstDash val="solid"/>
            <a:round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>
              <a:spcBef>
                <a:spcPct val="0"/>
              </a:spcBef>
              <a:spcAft>
                <a:spcPct val="0"/>
              </a:spcAft>
              <a:buNone/>
            </a:pPr>
            <a:endParaRPr lang="ko-KR" altLang="en-US"/>
          </a:p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000">
                <a:solidFill>
                  <a:schemeClr val="lt1"/>
                </a:solidFill>
              </a:rPr>
              <a:t> list(list.jsp)</a:t>
            </a:r>
            <a:endParaRPr lang="ko-KR" altLang="en-US" sz="2000">
              <a:solidFill>
                <a:schemeClr val="lt1"/>
              </a:solidFill>
            </a:endParaRPr>
          </a:p>
        </p:txBody>
      </p:sp>
      <p:sp>
        <p:nvSpPr>
          <p:cNvPr id="194" name="Google Shape;194;gd1edc10b5a_2_0"/>
          <p:cNvSpPr/>
          <p:nvPr/>
        </p:nvSpPr>
        <p:spPr>
          <a:xfrm>
            <a:off x="4762875" y="2202015"/>
            <a:ext cx="2665200" cy="777000"/>
          </a:xfrm>
          <a:prstGeom prst="rect">
            <a:avLst/>
          </a:prstGeom>
          <a:solidFill>
            <a:srgbClr val="3C78D8"/>
          </a:solidFill>
          <a:ln w="9525" cap="flat" cmpd="sng">
            <a:solidFill>
              <a:schemeClr val="dk2"/>
            </a:solidFill>
            <a:prstDash val="solid"/>
            <a:round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</a:pPr>
            <a:endParaRPr lang="ko-KR" altLang="en-US" sz="2000"/>
          </a:p>
          <a:p>
            <a:pPr marL="0" lvl="0" indent="0" algn="ctr"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altLang="en-US" sz="2000">
                <a:solidFill>
                  <a:schemeClr val="lt1"/>
                </a:solidFill>
              </a:rPr>
              <a:t>&lt;&lt;class&gt;&gt;</a:t>
            </a:r>
          </a:p>
          <a:p>
            <a:pPr marL="0" lvl="0" indent="0" algn="ctr"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altLang="ko-KR" sz="2000">
                <a:solidFill>
                  <a:schemeClr val="lt1"/>
                </a:solidFill>
              </a:rPr>
              <a:t>GradeUpdate</a:t>
            </a:r>
            <a:r>
              <a:rPr lang="en-US" altLang="en-US" sz="2000">
                <a:solidFill>
                  <a:schemeClr val="lt1"/>
                </a:solidFill>
              </a:rPr>
              <a:t>Service</a:t>
            </a:r>
          </a:p>
          <a:p>
            <a:pPr marL="0" lvl="0" indent="0" algn="ctr"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altLang="en-US" sz="2000">
                <a:solidFill>
                  <a:schemeClr val="lt1"/>
                </a:solidFill>
              </a:rPr>
              <a:t> </a:t>
            </a:r>
            <a:endParaRPr lang="ko-KR" altLang="en-US" sz="2000"/>
          </a:p>
        </p:txBody>
      </p:sp>
      <p:cxnSp>
        <p:nvCxnSpPr>
          <p:cNvPr id="195" name="Google Shape;195;gd1edc10b5a_2_0"/>
          <p:cNvCxnSpPr>
            <a:stCxn id="194" idx="0"/>
            <a:endCxn id="192" idx="0"/>
          </p:cNvCxnSpPr>
          <p:nvPr/>
        </p:nvCxnSpPr>
        <p:spPr>
          <a:xfrm rot="5400000">
            <a:off x="3888825" y="56565"/>
            <a:ext cx="61200" cy="4352100"/>
          </a:xfrm>
          <a:prstGeom prst="bentConnector3">
            <a:avLst>
              <a:gd name="adj1" fmla="val -389093"/>
            </a:avLst>
          </a:prstGeom>
          <a:noFill/>
          <a:ln w="28575" cap="flat" cmpd="sng">
            <a:solidFill>
              <a:srgbClr val="E69138"/>
            </a:solidFill>
            <a:prstDash val="solid"/>
            <a:round/>
            <a:tailEnd type="triangle" w="med" len="med"/>
          </a:ln>
        </p:spPr>
      </p:cxnSp>
      <p:sp>
        <p:nvSpPr>
          <p:cNvPr id="196" name="Google Shape;196;gd1edc10b5a_2_0"/>
          <p:cNvSpPr txBox="1"/>
          <p:nvPr/>
        </p:nvSpPr>
        <p:spPr>
          <a:xfrm>
            <a:off x="2876450" y="1546725"/>
            <a:ext cx="1738800" cy="421125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sp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600">
                <a:solidFill>
                  <a:srgbClr val="0000FF"/>
                </a:solidFill>
              </a:rPr>
              <a:t>List&lt;</a:t>
            </a:r>
            <a:r>
              <a:rPr lang="en-US" altLang="ko-KR" sz="1600">
                <a:solidFill>
                  <a:srgbClr val="0000FF"/>
                </a:solidFill>
              </a:rPr>
              <a:t>Grade</a:t>
            </a:r>
            <a:r>
              <a:rPr lang="en-US" altLang="en-US" sz="1600">
                <a:solidFill>
                  <a:srgbClr val="0000FF"/>
                </a:solidFill>
              </a:rPr>
              <a:t>VO&gt;</a:t>
            </a:r>
          </a:p>
        </p:txBody>
      </p:sp>
      <p:sp>
        <p:nvSpPr>
          <p:cNvPr id="197" name="Google Shape;197;gd1edc10b5a_2_0"/>
          <p:cNvSpPr/>
          <p:nvPr/>
        </p:nvSpPr>
        <p:spPr>
          <a:xfrm>
            <a:off x="4763925" y="2932227"/>
            <a:ext cx="2665200" cy="777000"/>
          </a:xfrm>
          <a:prstGeom prst="rect">
            <a:avLst/>
          </a:prstGeom>
          <a:solidFill>
            <a:srgbClr val="3C78D8"/>
          </a:solidFill>
          <a:ln w="9525" cap="flat" cmpd="sng">
            <a:solidFill>
              <a:schemeClr val="dk2"/>
            </a:solidFill>
            <a:prstDash val="solid"/>
            <a:round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</a:pPr>
            <a:endParaRPr lang="ko-KR" altLang="en-US" sz="2000"/>
          </a:p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000">
                <a:solidFill>
                  <a:schemeClr val="lt1"/>
                </a:solidFill>
              </a:rPr>
              <a:t>service(GradeVO vo)</a:t>
            </a:r>
          </a:p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000">
                <a:solidFill>
                  <a:schemeClr val="lt1"/>
                </a:solidFill>
              </a:rPr>
              <a:t> </a:t>
            </a:r>
            <a:endParaRPr lang="ko-KR" altLang="en-US" sz="2000"/>
          </a:p>
        </p:txBody>
      </p:sp>
      <p:cxnSp>
        <p:nvCxnSpPr>
          <p:cNvPr id="198" name="Google Shape;198;gd1edc10b5a_2_0"/>
          <p:cNvCxnSpPr>
            <a:stCxn id="192" idx="3"/>
            <a:endCxn id="197" idx="1"/>
          </p:cNvCxnSpPr>
          <p:nvPr/>
        </p:nvCxnSpPr>
        <p:spPr>
          <a:xfrm>
            <a:off x="3075875" y="2639625"/>
            <a:ext cx="1688100" cy="681000"/>
          </a:xfrm>
          <a:prstGeom prst="bentConnector3">
            <a:avLst>
              <a:gd name="adj1" fmla="val 49999"/>
            </a:avLst>
          </a:prstGeom>
          <a:noFill/>
          <a:ln w="28575" cap="flat" cmpd="sng">
            <a:solidFill>
              <a:srgbClr val="E69138"/>
            </a:solidFill>
            <a:prstDash val="solid"/>
            <a:round/>
            <a:tailEnd type="triangle" w="med" len="med"/>
          </a:ln>
        </p:spPr>
      </p:cxnSp>
      <p:cxnSp>
        <p:nvCxnSpPr>
          <p:cNvPr id="199" name="Google Shape;199;gd1edc10b5a_2_0"/>
          <p:cNvCxnSpPr>
            <a:stCxn id="197" idx="2"/>
            <a:endCxn id="200" idx="0"/>
          </p:cNvCxnSpPr>
          <p:nvPr/>
        </p:nvCxnSpPr>
        <p:spPr>
          <a:xfrm rot="16200000" flipH="1">
            <a:off x="5502375" y="4303377"/>
            <a:ext cx="1188900" cy="600"/>
          </a:xfrm>
          <a:prstGeom prst="bentConnector3">
            <a:avLst>
              <a:gd name="adj1" fmla="val 50005"/>
            </a:avLst>
          </a:prstGeom>
          <a:noFill/>
          <a:ln w="28575" cap="flat" cmpd="sng">
            <a:solidFill>
              <a:srgbClr val="E69138"/>
            </a:solidFill>
            <a:prstDash val="solid"/>
            <a:round/>
            <a:tailEnd type="triangle" w="med" len="med"/>
          </a:ln>
        </p:spPr>
      </p:cxnSp>
      <p:sp>
        <p:nvSpPr>
          <p:cNvPr id="200" name="Google Shape;200;gd1edc10b5a_2_0"/>
          <p:cNvSpPr/>
          <p:nvPr/>
        </p:nvSpPr>
        <p:spPr>
          <a:xfrm>
            <a:off x="4763925" y="4898240"/>
            <a:ext cx="2665200" cy="777000"/>
          </a:xfrm>
          <a:prstGeom prst="rect">
            <a:avLst/>
          </a:prstGeom>
          <a:solidFill>
            <a:srgbClr val="3C78D8"/>
          </a:solidFill>
          <a:ln w="9525" cap="flat" cmpd="sng">
            <a:solidFill>
              <a:schemeClr val="dk2"/>
            </a:solidFill>
            <a:prstDash val="solid"/>
            <a:round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</a:pPr>
            <a:endParaRPr lang="ko-KR" altLang="en-US" sz="2000"/>
          </a:p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000">
                <a:solidFill>
                  <a:schemeClr val="lt1"/>
                </a:solidFill>
              </a:rPr>
              <a:t>&lt;&lt;class&gt;&gt;</a:t>
            </a:r>
          </a:p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000">
                <a:solidFill>
                  <a:schemeClr val="lt1"/>
                </a:solidFill>
              </a:rPr>
              <a:t>Grade</a:t>
            </a:r>
            <a:r>
              <a:rPr lang="en-US" altLang="en-US" sz="2000">
                <a:solidFill>
                  <a:schemeClr val="lt1"/>
                </a:solidFill>
              </a:rPr>
              <a:t>DAO</a:t>
            </a:r>
          </a:p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000">
                <a:solidFill>
                  <a:schemeClr val="lt1"/>
                </a:solidFill>
              </a:rPr>
              <a:t> </a:t>
            </a:r>
            <a:endParaRPr lang="ko-KR" altLang="en-US" sz="2000"/>
          </a:p>
        </p:txBody>
      </p:sp>
      <p:sp>
        <p:nvSpPr>
          <p:cNvPr id="201" name="Google Shape;201;gd1edc10b5a_2_0"/>
          <p:cNvSpPr/>
          <p:nvPr/>
        </p:nvSpPr>
        <p:spPr>
          <a:xfrm>
            <a:off x="4763925" y="5663802"/>
            <a:ext cx="2665200" cy="777000"/>
          </a:xfrm>
          <a:prstGeom prst="rect">
            <a:avLst/>
          </a:prstGeom>
          <a:solidFill>
            <a:srgbClr val="3C78D8"/>
          </a:solidFill>
          <a:ln w="9525" cap="flat" cmpd="sng">
            <a:solidFill>
              <a:schemeClr val="dk2"/>
            </a:solidFill>
            <a:prstDash val="solid"/>
            <a:round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</a:pPr>
            <a:endParaRPr lang="ko-KR" altLang="en-US" sz="2000"/>
          </a:p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000">
                <a:solidFill>
                  <a:schemeClr val="lt1"/>
                </a:solidFill>
              </a:rPr>
              <a:t>update(vo)</a:t>
            </a:r>
          </a:p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000">
                <a:solidFill>
                  <a:schemeClr val="lt1"/>
                </a:solidFill>
              </a:rPr>
              <a:t> </a:t>
            </a:r>
            <a:endParaRPr lang="ko-KR" altLang="en-US" sz="2000"/>
          </a:p>
        </p:txBody>
      </p:sp>
      <p:cxnSp>
        <p:nvCxnSpPr>
          <p:cNvPr id="202" name="Google Shape;202;gd1edc10b5a_2_0"/>
          <p:cNvCxnSpPr>
            <a:stCxn id="201" idx="3"/>
            <a:endCxn id="197" idx="3"/>
          </p:cNvCxnSpPr>
          <p:nvPr/>
        </p:nvCxnSpPr>
        <p:spPr>
          <a:xfrm rot="10800000" flipH="1">
            <a:off x="7429125" y="3320802"/>
            <a:ext cx="600" cy="2731500"/>
          </a:xfrm>
          <a:prstGeom prst="bentConnector3">
            <a:avLst>
              <a:gd name="adj1" fmla="val 39687500"/>
            </a:avLst>
          </a:prstGeom>
          <a:noFill/>
          <a:ln w="28575" cap="flat" cmpd="sng">
            <a:solidFill>
              <a:srgbClr val="E69138"/>
            </a:solidFill>
            <a:prstDash val="solid"/>
            <a:round/>
            <a:tailEnd type="triangle" w="med" len="med"/>
          </a:ln>
        </p:spPr>
      </p:cxnSp>
      <p:sp>
        <p:nvSpPr>
          <p:cNvPr id="203" name="Google Shape;203;gd1edc10b5a_2_0"/>
          <p:cNvSpPr txBox="1"/>
          <p:nvPr/>
        </p:nvSpPr>
        <p:spPr>
          <a:xfrm>
            <a:off x="3152750" y="2008425"/>
            <a:ext cx="1611225" cy="118815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sp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</a:pPr>
            <a:endParaRPr lang="ko-KR" altLang="en-US">
              <a:solidFill>
                <a:srgbClr val="FF0000"/>
              </a:solidFill>
            </a:endParaRPr>
          </a:p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600" b="1">
                <a:solidFill>
                  <a:srgbClr val="FF0000"/>
                </a:solidFill>
              </a:rPr>
              <a:t>GradeVO vo</a:t>
            </a:r>
          </a:p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1600" b="1">
                <a:solidFill>
                  <a:srgbClr val="FF0000"/>
                </a:solidFill>
              </a:rPr>
              <a:t>-gradeNo</a:t>
            </a:r>
          </a:p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1600" b="1">
                <a:solidFill>
                  <a:srgbClr val="FF0000"/>
                </a:solidFill>
              </a:rPr>
              <a:t>-gradeName</a:t>
            </a:r>
          </a:p>
        </p:txBody>
      </p:sp>
      <p:sp>
        <p:nvSpPr>
          <p:cNvPr id="205" name="Google Shape;205;gd1edc10b5a_2_0"/>
          <p:cNvSpPr txBox="1"/>
          <p:nvPr/>
        </p:nvSpPr>
        <p:spPr>
          <a:xfrm>
            <a:off x="7667250" y="5421250"/>
            <a:ext cx="4732500" cy="4311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spAutoFit/>
          </a:bodyPr>
          <a:lstStyle/>
          <a:p>
            <a:pPr marL="0" lvl="0" indent="0" algn="l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600"/>
              <a:t>public </a:t>
            </a:r>
            <a:r>
              <a:rPr lang="en-US" altLang="ko-KR" sz="1600">
                <a:solidFill>
                  <a:srgbClr val="0000FF"/>
                </a:solidFill>
              </a:rPr>
              <a:t>int</a:t>
            </a:r>
            <a:r>
              <a:rPr lang="en-US" altLang="en-US" sz="1600"/>
              <a:t> </a:t>
            </a:r>
            <a:r>
              <a:rPr lang="en-US" altLang="ko-KR" sz="1600"/>
              <a:t>update</a:t>
            </a:r>
            <a:r>
              <a:rPr lang="en-US" altLang="en-US" sz="1600"/>
              <a:t>(</a:t>
            </a:r>
            <a:r>
              <a:rPr lang="en-US" altLang="en-US" sz="1600">
                <a:solidFill>
                  <a:srgbClr val="FF0000"/>
                </a:solidFill>
              </a:rPr>
              <a:t>GradeVO vo</a:t>
            </a:r>
            <a:r>
              <a:rPr lang="en-US" altLang="en-US" sz="1600"/>
              <a:t>)</a:t>
            </a:r>
          </a:p>
        </p:txBody>
      </p:sp>
      <p:sp>
        <p:nvSpPr>
          <p:cNvPr id="207" name="Google Shape;207;gd1edc10b5a_2_0"/>
          <p:cNvSpPr txBox="1"/>
          <p:nvPr/>
        </p:nvSpPr>
        <p:spPr>
          <a:xfrm>
            <a:off x="7667250" y="3319725"/>
            <a:ext cx="4830000" cy="4155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spAutoFit/>
          </a:bodyPr>
          <a:lstStyle/>
          <a:p>
            <a:pPr marL="0" lvl="0" indent="0" algn="l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500"/>
              <a:t>public </a:t>
            </a:r>
            <a:r>
              <a:rPr lang="en-US" altLang="ko-KR" sz="1500"/>
              <a:t>int</a:t>
            </a:r>
            <a:r>
              <a:rPr lang="en-US" altLang="en-US" sz="1500"/>
              <a:t> service(</a:t>
            </a:r>
            <a:r>
              <a:rPr lang="en-US" altLang="en-US" sz="1500">
                <a:solidFill>
                  <a:srgbClr val="FF0000"/>
                </a:solidFill>
              </a:rPr>
              <a:t>GradeVO vo</a:t>
            </a:r>
            <a:r>
              <a:rPr lang="en-US" altLang="en-US" sz="1500"/>
              <a:t>)</a:t>
            </a:r>
          </a:p>
        </p:txBody>
      </p:sp>
      <p:sp>
        <p:nvSpPr>
          <p:cNvPr id="208" name="Google Shape;208;gd1edc10b5a_2_0"/>
          <p:cNvSpPr/>
          <p:nvPr/>
        </p:nvSpPr>
        <p:spPr>
          <a:xfrm>
            <a:off x="673450" y="4532476"/>
            <a:ext cx="1378800" cy="1638300"/>
          </a:xfrm>
          <a:prstGeom prst="flowChartMagneticDisk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000"/>
              <a:t>DB</a:t>
            </a:r>
            <a:endParaRPr lang="ko-KR" altLang="en-US" sz="2000"/>
          </a:p>
        </p:txBody>
      </p:sp>
      <p:cxnSp>
        <p:nvCxnSpPr>
          <p:cNvPr id="210" name="Google Shape;210;gd1edc10b5a_2_0"/>
          <p:cNvCxnSpPr/>
          <p:nvPr/>
        </p:nvCxnSpPr>
        <p:spPr>
          <a:xfrm rot="10800000">
            <a:off x="2026450" y="5418413"/>
            <a:ext cx="2763300" cy="16200"/>
          </a:xfrm>
          <a:prstGeom prst="straightConnector1">
            <a:avLst/>
          </a:prstGeom>
          <a:noFill/>
          <a:ln w="28575" cap="flat" cmpd="sng">
            <a:solidFill>
              <a:srgbClr val="93C47D"/>
            </a:solidFill>
            <a:prstDash val="dash"/>
            <a:round/>
            <a:tailEnd type="triangle" w="med" len="med"/>
          </a:ln>
        </p:spPr>
      </p:cxnSp>
      <p:sp>
        <p:nvSpPr>
          <p:cNvPr id="213" name="Google Shape;256;gd1edc10b5a_2_132"/>
          <p:cNvSpPr/>
          <p:nvPr/>
        </p:nvSpPr>
        <p:spPr>
          <a:xfrm>
            <a:off x="410675" y="3021500"/>
            <a:ext cx="2665200" cy="752700"/>
          </a:xfrm>
          <a:prstGeom prst="rect">
            <a:avLst/>
          </a:prstGeom>
          <a:solidFill>
            <a:srgbClr val="3C78D8"/>
          </a:solidFill>
          <a:ln w="9525" cap="flat" cmpd="sng">
            <a:solidFill>
              <a:schemeClr val="dk2"/>
            </a:solidFill>
            <a:prstDash val="solid"/>
            <a:round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>
              <a:spcBef>
                <a:spcPct val="0"/>
              </a:spcBef>
              <a:spcAft>
                <a:spcPct val="0"/>
              </a:spcAft>
              <a:buNone/>
            </a:pPr>
            <a:endParaRPr lang="ko-KR" altLang="en-US"/>
          </a:p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000">
                <a:solidFill>
                  <a:schemeClr val="lt1"/>
                </a:solidFill>
              </a:rPr>
              <a:t> </a:t>
            </a:r>
            <a:r>
              <a:rPr lang="en-US" altLang="ko-KR" sz="2000">
                <a:solidFill>
                  <a:schemeClr val="lt1"/>
                </a:solidFill>
              </a:rPr>
              <a:t>update</a:t>
            </a:r>
            <a:r>
              <a:rPr lang="en-US" altLang="en-US" sz="2000">
                <a:solidFill>
                  <a:schemeClr val="lt1"/>
                </a:solidFill>
              </a:rPr>
              <a:t>(</a:t>
            </a:r>
            <a:r>
              <a:rPr lang="en-US" altLang="ko-KR" sz="2000">
                <a:solidFill>
                  <a:schemeClr val="lt1"/>
                </a:solidFill>
              </a:rPr>
              <a:t>update</a:t>
            </a:r>
            <a:r>
              <a:rPr lang="en-US" altLang="en-US" sz="2000">
                <a:solidFill>
                  <a:schemeClr val="lt1"/>
                </a:solidFill>
              </a:rPr>
              <a:t>.jsp)</a:t>
            </a:r>
          </a:p>
        </p:txBody>
      </p:sp>
      <p:sp>
        <p:nvSpPr>
          <p:cNvPr id="215" name="Google Shape;203;gd1edc10b5a_2_0"/>
          <p:cNvSpPr txBox="1"/>
          <p:nvPr/>
        </p:nvSpPr>
        <p:spPr>
          <a:xfrm>
            <a:off x="4572000" y="3709227"/>
            <a:ext cx="1611225" cy="1192323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sp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</a:pPr>
            <a:endParaRPr lang="ko-KR" altLang="en-US">
              <a:solidFill>
                <a:srgbClr val="FF0000"/>
              </a:solidFill>
            </a:endParaRPr>
          </a:p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600" b="1">
                <a:solidFill>
                  <a:srgbClr val="FF0000"/>
                </a:solidFill>
              </a:rPr>
              <a:t>GradeVO vo</a:t>
            </a:r>
          </a:p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1600" b="1">
                <a:solidFill>
                  <a:srgbClr val="FF0000"/>
                </a:solidFill>
              </a:rPr>
              <a:t>-gradeNo</a:t>
            </a:r>
          </a:p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1600" b="1">
                <a:solidFill>
                  <a:srgbClr val="FF0000"/>
                </a:solidFill>
              </a:rPr>
              <a:t>-gradeName</a:t>
            </a:r>
          </a:p>
        </p:txBody>
      </p:sp>
      <p:sp>
        <p:nvSpPr>
          <p:cNvPr id="27" name="Google Shape;381;g1155bea9381_1_31">
            <a:extLst>
              <a:ext uri="{FF2B5EF4-FFF2-40B4-BE49-F238E27FC236}">
                <a16:creationId xmlns:a16="http://schemas.microsoft.com/office/drawing/2014/main" id="{C327F67D-9778-4A85-A9CA-D13FF3701877}"/>
              </a:ext>
            </a:extLst>
          </p:cNvPr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8" name="Google Shape;189;gd1edc10b5a_2_0">
            <a:extLst>
              <a:ext uri="{FF2B5EF4-FFF2-40B4-BE49-F238E27FC236}">
                <a16:creationId xmlns:a16="http://schemas.microsoft.com/office/drawing/2014/main" id="{1BEF5862-0BCC-4B24-AAE1-5750941C2F23}"/>
              </a:ext>
            </a:extLst>
          </p:cNvPr>
          <p:cNvCxnSpPr/>
          <p:nvPr/>
        </p:nvCxnSpPr>
        <p:spPr>
          <a:xfrm>
            <a:off x="139700" y="491296"/>
            <a:ext cx="19938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9" name="Google Shape;190;gd1edc10b5a_2_0">
            <a:extLst>
              <a:ext uri="{FF2B5EF4-FFF2-40B4-BE49-F238E27FC236}">
                <a16:creationId xmlns:a16="http://schemas.microsoft.com/office/drawing/2014/main" id="{47C31D86-58E4-4708-A071-74BAF5A39D71}"/>
              </a:ext>
            </a:extLst>
          </p:cNvPr>
          <p:cNvSpPr txBox="1"/>
          <p:nvPr/>
        </p:nvSpPr>
        <p:spPr>
          <a:xfrm>
            <a:off x="101599" y="158119"/>
            <a:ext cx="1831975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Team1 </a:t>
            </a:r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파워포인트</a:t>
            </a:r>
            <a:endParaRPr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30" name="Google Shape;191;gd1edc10b5a_2_0">
            <a:extLst>
              <a:ext uri="{FF2B5EF4-FFF2-40B4-BE49-F238E27FC236}">
                <a16:creationId xmlns:a16="http://schemas.microsoft.com/office/drawing/2014/main" id="{6BE14F0E-2808-47FF-8715-C2A5AE5AB0C6}"/>
              </a:ext>
            </a:extLst>
          </p:cNvPr>
          <p:cNvSpPr txBox="1"/>
          <p:nvPr/>
        </p:nvSpPr>
        <p:spPr>
          <a:xfrm>
            <a:off x="1608523" y="652394"/>
            <a:ext cx="6270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endParaRPr sz="3200" b="1" dirty="0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192;gd1edc10b5a_2_0">
            <a:extLst>
              <a:ext uri="{FF2B5EF4-FFF2-40B4-BE49-F238E27FC236}">
                <a16:creationId xmlns:a16="http://schemas.microsoft.com/office/drawing/2014/main" id="{A186CAD8-9DE5-4FB1-A30F-E41A25E4EB29}"/>
              </a:ext>
            </a:extLst>
          </p:cNvPr>
          <p:cNvSpPr txBox="1"/>
          <p:nvPr/>
        </p:nvSpPr>
        <p:spPr>
          <a:xfrm>
            <a:off x="2263852" y="645071"/>
            <a:ext cx="16257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accent4"/>
                </a:solidFill>
              </a:rPr>
              <a:t>DFD</a:t>
            </a:r>
            <a:endParaRPr/>
          </a:p>
        </p:txBody>
      </p:sp>
      <p:sp>
        <p:nvSpPr>
          <p:cNvPr id="33" name="Google Shape;194;gd1edc10b5a_2_0">
            <a:extLst>
              <a:ext uri="{FF2B5EF4-FFF2-40B4-BE49-F238E27FC236}">
                <a16:creationId xmlns:a16="http://schemas.microsoft.com/office/drawing/2014/main" id="{E1998182-5642-4CC4-AED8-96F38E23E2A9}"/>
              </a:ext>
            </a:extLst>
          </p:cNvPr>
          <p:cNvSpPr txBox="1"/>
          <p:nvPr/>
        </p:nvSpPr>
        <p:spPr>
          <a:xfrm>
            <a:off x="2289252" y="1190516"/>
            <a:ext cx="35541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500" b="1" dirty="0">
                <a:solidFill>
                  <a:schemeClr val="accent4"/>
                </a:solidFill>
              </a:rPr>
              <a:t>4-3. </a:t>
            </a:r>
            <a:r>
              <a:rPr lang="ko-KR" altLang="en-US" sz="1500" b="1" dirty="0">
                <a:solidFill>
                  <a:schemeClr val="accent4"/>
                </a:solidFill>
              </a:rPr>
              <a:t>등급관리 </a:t>
            </a:r>
            <a:r>
              <a:rPr lang="en-US" altLang="ko-KR" sz="1500" b="1" dirty="0">
                <a:solidFill>
                  <a:schemeClr val="accent4"/>
                </a:solidFill>
              </a:rPr>
              <a:t>update</a:t>
            </a:r>
            <a:endParaRPr lang="en-US" altLang="ko-KR" sz="1500" b="1" dirty="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d1edc10b5a_2_0"/>
          <p:cNvSpPr txBox="1"/>
          <p:nvPr/>
        </p:nvSpPr>
        <p:spPr>
          <a:xfrm>
            <a:off x="2876450" y="1495100"/>
            <a:ext cx="9360600" cy="4002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spAutoFit/>
          </a:bodyPr>
          <a:lstStyle/>
          <a:p>
            <a:pPr marL="0" lvl="0" indent="0" algn="l">
              <a:spcBef>
                <a:spcPct val="0"/>
              </a:spcBef>
              <a:spcAft>
                <a:spcPct val="0"/>
              </a:spcAft>
              <a:buNone/>
            </a:pPr>
            <a:endParaRPr lang="ko-KR" altLang="en-US"/>
          </a:p>
        </p:txBody>
      </p:sp>
      <p:sp>
        <p:nvSpPr>
          <p:cNvPr id="192" name="Google Shape;192;gd1edc10b5a_2_0"/>
          <p:cNvSpPr/>
          <p:nvPr/>
        </p:nvSpPr>
        <p:spPr>
          <a:xfrm>
            <a:off x="410675" y="2263275"/>
            <a:ext cx="2665200" cy="752700"/>
          </a:xfrm>
          <a:prstGeom prst="rect">
            <a:avLst/>
          </a:prstGeom>
          <a:solidFill>
            <a:srgbClr val="3C78D8"/>
          </a:solidFill>
          <a:ln w="9525" cap="flat" cmpd="sng">
            <a:solidFill>
              <a:schemeClr val="dk2"/>
            </a:solidFill>
            <a:prstDash val="solid"/>
            <a:round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>
              <a:spcBef>
                <a:spcPct val="0"/>
              </a:spcBef>
              <a:spcAft>
                <a:spcPct val="0"/>
              </a:spcAft>
              <a:buNone/>
            </a:pPr>
            <a:endParaRPr lang="ko-KR" altLang="en-US"/>
          </a:p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000">
                <a:solidFill>
                  <a:schemeClr val="lt1"/>
                </a:solidFill>
              </a:rPr>
              <a:t> list(list.jsp)</a:t>
            </a:r>
            <a:endParaRPr lang="ko-KR" altLang="en-US" sz="2000">
              <a:solidFill>
                <a:schemeClr val="lt1"/>
              </a:solidFill>
            </a:endParaRPr>
          </a:p>
        </p:txBody>
      </p:sp>
      <p:sp>
        <p:nvSpPr>
          <p:cNvPr id="194" name="Google Shape;194;gd1edc10b5a_2_0"/>
          <p:cNvSpPr/>
          <p:nvPr/>
        </p:nvSpPr>
        <p:spPr>
          <a:xfrm>
            <a:off x="4762875" y="2202015"/>
            <a:ext cx="2665200" cy="777000"/>
          </a:xfrm>
          <a:prstGeom prst="rect">
            <a:avLst/>
          </a:prstGeom>
          <a:solidFill>
            <a:srgbClr val="3C78D8"/>
          </a:solidFill>
          <a:ln w="9525" cap="flat" cmpd="sng">
            <a:solidFill>
              <a:schemeClr val="dk2"/>
            </a:solidFill>
            <a:prstDash val="solid"/>
            <a:round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</a:pPr>
            <a:endParaRPr lang="ko-KR" altLang="en-US" sz="2000"/>
          </a:p>
          <a:p>
            <a:pPr marL="0" lvl="0" indent="0" algn="ctr"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altLang="en-US" sz="2000">
                <a:solidFill>
                  <a:schemeClr val="lt1"/>
                </a:solidFill>
              </a:rPr>
              <a:t>&lt;&lt;class&gt;&gt;</a:t>
            </a:r>
          </a:p>
          <a:p>
            <a:pPr marL="0" lvl="0" indent="0" algn="ctr"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altLang="ko-KR" sz="2000">
                <a:solidFill>
                  <a:schemeClr val="lt1"/>
                </a:solidFill>
              </a:rPr>
              <a:t>GradeDelete</a:t>
            </a:r>
            <a:r>
              <a:rPr lang="en-US" altLang="en-US" sz="2000">
                <a:solidFill>
                  <a:schemeClr val="lt1"/>
                </a:solidFill>
              </a:rPr>
              <a:t>Service</a:t>
            </a:r>
          </a:p>
          <a:p>
            <a:pPr marL="0" lvl="0" indent="0" algn="ctr"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altLang="en-US" sz="2000">
                <a:solidFill>
                  <a:schemeClr val="lt1"/>
                </a:solidFill>
              </a:rPr>
              <a:t> </a:t>
            </a:r>
            <a:endParaRPr lang="ko-KR" altLang="en-US" sz="2000"/>
          </a:p>
        </p:txBody>
      </p:sp>
      <p:cxnSp>
        <p:nvCxnSpPr>
          <p:cNvPr id="195" name="Google Shape;195;gd1edc10b5a_2_0"/>
          <p:cNvCxnSpPr>
            <a:stCxn id="194" idx="0"/>
            <a:endCxn id="192" idx="0"/>
          </p:cNvCxnSpPr>
          <p:nvPr/>
        </p:nvCxnSpPr>
        <p:spPr>
          <a:xfrm rot="5400000">
            <a:off x="3888825" y="56565"/>
            <a:ext cx="61200" cy="4352100"/>
          </a:xfrm>
          <a:prstGeom prst="bentConnector3">
            <a:avLst>
              <a:gd name="adj1" fmla="val -389093"/>
            </a:avLst>
          </a:prstGeom>
          <a:noFill/>
          <a:ln w="28575" cap="flat" cmpd="sng">
            <a:solidFill>
              <a:srgbClr val="E69138"/>
            </a:solidFill>
            <a:prstDash val="solid"/>
            <a:round/>
            <a:tailEnd type="triangle" w="med" len="med"/>
          </a:ln>
        </p:spPr>
      </p:cxnSp>
      <p:sp>
        <p:nvSpPr>
          <p:cNvPr id="196" name="Google Shape;196;gd1edc10b5a_2_0"/>
          <p:cNvSpPr txBox="1"/>
          <p:nvPr/>
        </p:nvSpPr>
        <p:spPr>
          <a:xfrm>
            <a:off x="2876450" y="1546725"/>
            <a:ext cx="1738800" cy="421125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sp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600">
                <a:solidFill>
                  <a:srgbClr val="0000FF"/>
                </a:solidFill>
              </a:rPr>
              <a:t>List&lt;</a:t>
            </a:r>
            <a:r>
              <a:rPr lang="en-US" altLang="ko-KR" sz="1600">
                <a:solidFill>
                  <a:srgbClr val="0000FF"/>
                </a:solidFill>
              </a:rPr>
              <a:t>Grade</a:t>
            </a:r>
            <a:r>
              <a:rPr lang="en-US" altLang="en-US" sz="1600">
                <a:solidFill>
                  <a:srgbClr val="0000FF"/>
                </a:solidFill>
              </a:rPr>
              <a:t>VO&gt;</a:t>
            </a:r>
          </a:p>
        </p:txBody>
      </p:sp>
      <p:sp>
        <p:nvSpPr>
          <p:cNvPr id="197" name="Google Shape;197;gd1edc10b5a_2_0"/>
          <p:cNvSpPr/>
          <p:nvPr/>
        </p:nvSpPr>
        <p:spPr>
          <a:xfrm>
            <a:off x="4763925" y="2932227"/>
            <a:ext cx="2665200" cy="777000"/>
          </a:xfrm>
          <a:prstGeom prst="rect">
            <a:avLst/>
          </a:prstGeom>
          <a:solidFill>
            <a:srgbClr val="3C78D8"/>
          </a:solidFill>
          <a:ln w="9525" cap="flat" cmpd="sng">
            <a:solidFill>
              <a:schemeClr val="dk2"/>
            </a:solidFill>
            <a:prstDash val="solid"/>
            <a:round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</a:pPr>
            <a:endParaRPr lang="ko-KR" altLang="en-US" sz="2000"/>
          </a:p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000">
                <a:solidFill>
                  <a:schemeClr val="lt1"/>
                </a:solidFill>
              </a:rPr>
              <a:t>service(GradeVO vo)</a:t>
            </a:r>
          </a:p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000">
                <a:solidFill>
                  <a:schemeClr val="lt1"/>
                </a:solidFill>
              </a:rPr>
              <a:t> </a:t>
            </a:r>
            <a:endParaRPr lang="ko-KR" altLang="en-US" sz="2000"/>
          </a:p>
        </p:txBody>
      </p:sp>
      <p:cxnSp>
        <p:nvCxnSpPr>
          <p:cNvPr id="198" name="Google Shape;198;gd1edc10b5a_2_0"/>
          <p:cNvCxnSpPr>
            <a:stCxn id="192" idx="3"/>
            <a:endCxn id="197" idx="1"/>
          </p:cNvCxnSpPr>
          <p:nvPr/>
        </p:nvCxnSpPr>
        <p:spPr>
          <a:xfrm>
            <a:off x="3075875" y="2639625"/>
            <a:ext cx="1688100" cy="681000"/>
          </a:xfrm>
          <a:prstGeom prst="bentConnector3">
            <a:avLst>
              <a:gd name="adj1" fmla="val 49999"/>
            </a:avLst>
          </a:prstGeom>
          <a:noFill/>
          <a:ln w="28575" cap="flat" cmpd="sng">
            <a:solidFill>
              <a:srgbClr val="E69138"/>
            </a:solidFill>
            <a:prstDash val="solid"/>
            <a:round/>
            <a:tailEnd type="triangle" w="med" len="med"/>
          </a:ln>
        </p:spPr>
      </p:cxnSp>
      <p:cxnSp>
        <p:nvCxnSpPr>
          <p:cNvPr id="199" name="Google Shape;199;gd1edc10b5a_2_0"/>
          <p:cNvCxnSpPr>
            <a:stCxn id="197" idx="2"/>
            <a:endCxn id="200" idx="0"/>
          </p:cNvCxnSpPr>
          <p:nvPr/>
        </p:nvCxnSpPr>
        <p:spPr>
          <a:xfrm rot="16200000" flipH="1">
            <a:off x="5502375" y="4303377"/>
            <a:ext cx="1188900" cy="600"/>
          </a:xfrm>
          <a:prstGeom prst="bentConnector3">
            <a:avLst>
              <a:gd name="adj1" fmla="val 50005"/>
            </a:avLst>
          </a:prstGeom>
          <a:noFill/>
          <a:ln w="28575" cap="flat" cmpd="sng">
            <a:solidFill>
              <a:srgbClr val="E69138"/>
            </a:solidFill>
            <a:prstDash val="solid"/>
            <a:round/>
            <a:tailEnd type="triangle" w="med" len="med"/>
          </a:ln>
        </p:spPr>
      </p:cxnSp>
      <p:sp>
        <p:nvSpPr>
          <p:cNvPr id="200" name="Google Shape;200;gd1edc10b5a_2_0"/>
          <p:cNvSpPr/>
          <p:nvPr/>
        </p:nvSpPr>
        <p:spPr>
          <a:xfrm>
            <a:off x="4763925" y="4898240"/>
            <a:ext cx="2665200" cy="777000"/>
          </a:xfrm>
          <a:prstGeom prst="rect">
            <a:avLst/>
          </a:prstGeom>
          <a:solidFill>
            <a:srgbClr val="3C78D8"/>
          </a:solidFill>
          <a:ln w="9525" cap="flat" cmpd="sng">
            <a:solidFill>
              <a:schemeClr val="dk2"/>
            </a:solidFill>
            <a:prstDash val="solid"/>
            <a:round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</a:pPr>
            <a:endParaRPr lang="ko-KR" altLang="en-US" sz="2000"/>
          </a:p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000">
                <a:solidFill>
                  <a:schemeClr val="lt1"/>
                </a:solidFill>
              </a:rPr>
              <a:t>&lt;&lt;class&gt;&gt;</a:t>
            </a:r>
          </a:p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000">
                <a:solidFill>
                  <a:schemeClr val="lt1"/>
                </a:solidFill>
              </a:rPr>
              <a:t>Grade</a:t>
            </a:r>
            <a:r>
              <a:rPr lang="en-US" altLang="en-US" sz="2000">
                <a:solidFill>
                  <a:schemeClr val="lt1"/>
                </a:solidFill>
              </a:rPr>
              <a:t>DAO</a:t>
            </a:r>
          </a:p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000">
                <a:solidFill>
                  <a:schemeClr val="lt1"/>
                </a:solidFill>
              </a:rPr>
              <a:t> </a:t>
            </a:r>
            <a:endParaRPr lang="ko-KR" altLang="en-US" sz="2000"/>
          </a:p>
        </p:txBody>
      </p:sp>
      <p:sp>
        <p:nvSpPr>
          <p:cNvPr id="201" name="Google Shape;201;gd1edc10b5a_2_0"/>
          <p:cNvSpPr/>
          <p:nvPr/>
        </p:nvSpPr>
        <p:spPr>
          <a:xfrm>
            <a:off x="4763925" y="5663802"/>
            <a:ext cx="2665200" cy="777000"/>
          </a:xfrm>
          <a:prstGeom prst="rect">
            <a:avLst/>
          </a:prstGeom>
          <a:solidFill>
            <a:srgbClr val="3C78D8"/>
          </a:solidFill>
          <a:ln w="9525" cap="flat" cmpd="sng">
            <a:solidFill>
              <a:schemeClr val="dk2"/>
            </a:solidFill>
            <a:prstDash val="solid"/>
            <a:round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</a:pPr>
            <a:endParaRPr lang="ko-KR" altLang="en-US" sz="2000"/>
          </a:p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000">
                <a:solidFill>
                  <a:schemeClr val="lt1"/>
                </a:solidFill>
              </a:rPr>
              <a:t>delete(vo)</a:t>
            </a:r>
          </a:p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000">
                <a:solidFill>
                  <a:schemeClr val="lt1"/>
                </a:solidFill>
              </a:rPr>
              <a:t> </a:t>
            </a:r>
            <a:endParaRPr lang="ko-KR" altLang="en-US" sz="2000"/>
          </a:p>
        </p:txBody>
      </p:sp>
      <p:cxnSp>
        <p:nvCxnSpPr>
          <p:cNvPr id="202" name="Google Shape;202;gd1edc10b5a_2_0"/>
          <p:cNvCxnSpPr>
            <a:stCxn id="201" idx="3"/>
            <a:endCxn id="197" idx="3"/>
          </p:cNvCxnSpPr>
          <p:nvPr/>
        </p:nvCxnSpPr>
        <p:spPr>
          <a:xfrm rot="10800000" flipH="1">
            <a:off x="7429125" y="3320802"/>
            <a:ext cx="600" cy="2731500"/>
          </a:xfrm>
          <a:prstGeom prst="bentConnector3">
            <a:avLst>
              <a:gd name="adj1" fmla="val 39687500"/>
            </a:avLst>
          </a:prstGeom>
          <a:noFill/>
          <a:ln w="28575" cap="flat" cmpd="sng">
            <a:solidFill>
              <a:srgbClr val="E69138"/>
            </a:solidFill>
            <a:prstDash val="solid"/>
            <a:round/>
            <a:tailEnd type="triangle" w="med" len="med"/>
          </a:ln>
        </p:spPr>
      </p:cxnSp>
      <p:sp>
        <p:nvSpPr>
          <p:cNvPr id="203" name="Google Shape;203;gd1edc10b5a_2_0"/>
          <p:cNvSpPr txBox="1"/>
          <p:nvPr/>
        </p:nvSpPr>
        <p:spPr>
          <a:xfrm>
            <a:off x="3152750" y="2008425"/>
            <a:ext cx="1611225" cy="940499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sp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</a:pPr>
            <a:endParaRPr lang="ko-KR" altLang="en-US">
              <a:solidFill>
                <a:srgbClr val="FF0000"/>
              </a:solidFill>
            </a:endParaRPr>
          </a:p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</a:pPr>
            <a:endParaRPr lang="en-US" altLang="en-US" sz="1600" b="1">
              <a:solidFill>
                <a:srgbClr val="FF0000"/>
              </a:solidFill>
            </a:endParaRPr>
          </a:p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1600" b="1">
                <a:solidFill>
                  <a:srgbClr val="FF0000"/>
                </a:solidFill>
              </a:rPr>
              <a:t>gradeNo</a:t>
            </a:r>
          </a:p>
        </p:txBody>
      </p:sp>
      <p:sp>
        <p:nvSpPr>
          <p:cNvPr id="205" name="Google Shape;205;gd1edc10b5a_2_0"/>
          <p:cNvSpPr txBox="1"/>
          <p:nvPr/>
        </p:nvSpPr>
        <p:spPr>
          <a:xfrm>
            <a:off x="7667250" y="5421250"/>
            <a:ext cx="4732500" cy="4311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spAutoFit/>
          </a:bodyPr>
          <a:lstStyle/>
          <a:p>
            <a:pPr marL="0" lvl="0" indent="0" algn="l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600"/>
              <a:t>public </a:t>
            </a:r>
            <a:r>
              <a:rPr lang="en-US" altLang="ko-KR" sz="1600">
                <a:solidFill>
                  <a:srgbClr val="0000FF"/>
                </a:solidFill>
              </a:rPr>
              <a:t>int</a:t>
            </a:r>
            <a:r>
              <a:rPr lang="en-US" altLang="en-US" sz="1600"/>
              <a:t> </a:t>
            </a:r>
            <a:r>
              <a:rPr lang="en-US" altLang="ko-KR" sz="1600"/>
              <a:t>delete</a:t>
            </a:r>
            <a:r>
              <a:rPr lang="en-US" altLang="en-US" sz="1600"/>
              <a:t>(int gradeNo)</a:t>
            </a:r>
          </a:p>
        </p:txBody>
      </p:sp>
      <p:sp>
        <p:nvSpPr>
          <p:cNvPr id="207" name="Google Shape;207;gd1edc10b5a_2_0"/>
          <p:cNvSpPr txBox="1"/>
          <p:nvPr/>
        </p:nvSpPr>
        <p:spPr>
          <a:xfrm>
            <a:off x="7667250" y="3319725"/>
            <a:ext cx="4830000" cy="4155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spAutoFit/>
          </a:bodyPr>
          <a:lstStyle/>
          <a:p>
            <a:pPr marL="0" lvl="0" indent="0" algn="l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500"/>
              <a:t>public </a:t>
            </a:r>
            <a:r>
              <a:rPr lang="en-US" altLang="ko-KR" sz="1500"/>
              <a:t>int</a:t>
            </a:r>
            <a:r>
              <a:rPr lang="en-US" altLang="en-US" sz="1500"/>
              <a:t> service(int gradeNo)</a:t>
            </a:r>
          </a:p>
        </p:txBody>
      </p:sp>
      <p:sp>
        <p:nvSpPr>
          <p:cNvPr id="208" name="Google Shape;208;gd1edc10b5a_2_0"/>
          <p:cNvSpPr/>
          <p:nvPr/>
        </p:nvSpPr>
        <p:spPr>
          <a:xfrm>
            <a:off x="673450" y="4532476"/>
            <a:ext cx="1378800" cy="1638300"/>
          </a:xfrm>
          <a:prstGeom prst="flowChartMagneticDisk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000"/>
              <a:t>DB</a:t>
            </a:r>
            <a:endParaRPr lang="ko-KR" altLang="en-US" sz="2000"/>
          </a:p>
        </p:txBody>
      </p:sp>
      <p:cxnSp>
        <p:nvCxnSpPr>
          <p:cNvPr id="210" name="Google Shape;210;gd1edc10b5a_2_0"/>
          <p:cNvCxnSpPr/>
          <p:nvPr/>
        </p:nvCxnSpPr>
        <p:spPr>
          <a:xfrm rot="10800000">
            <a:off x="2026450" y="5418413"/>
            <a:ext cx="2763300" cy="16200"/>
          </a:xfrm>
          <a:prstGeom prst="straightConnector1">
            <a:avLst/>
          </a:prstGeom>
          <a:noFill/>
          <a:ln w="28575" cap="flat" cmpd="sng">
            <a:solidFill>
              <a:srgbClr val="93C47D"/>
            </a:solidFill>
            <a:prstDash val="dash"/>
            <a:round/>
            <a:tailEnd type="triangle" w="med" len="med"/>
          </a:ln>
        </p:spPr>
      </p:cxnSp>
      <p:sp>
        <p:nvSpPr>
          <p:cNvPr id="213" name="Google Shape;256;gd1edc10b5a_2_132"/>
          <p:cNvSpPr/>
          <p:nvPr/>
        </p:nvSpPr>
        <p:spPr>
          <a:xfrm>
            <a:off x="410675" y="3021500"/>
            <a:ext cx="2665200" cy="752700"/>
          </a:xfrm>
          <a:prstGeom prst="rect">
            <a:avLst/>
          </a:prstGeom>
          <a:solidFill>
            <a:srgbClr val="3C78D8"/>
          </a:solidFill>
          <a:ln w="9525" cap="flat" cmpd="sng">
            <a:solidFill>
              <a:schemeClr val="dk2"/>
            </a:solidFill>
            <a:prstDash val="solid"/>
            <a:round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>
              <a:spcBef>
                <a:spcPct val="0"/>
              </a:spcBef>
              <a:spcAft>
                <a:spcPct val="0"/>
              </a:spcAft>
              <a:buNone/>
            </a:pPr>
            <a:endParaRPr lang="ko-KR" altLang="en-US"/>
          </a:p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000">
                <a:solidFill>
                  <a:schemeClr val="lt1"/>
                </a:solidFill>
              </a:rPr>
              <a:t> </a:t>
            </a:r>
            <a:r>
              <a:rPr lang="en-US" altLang="ko-KR" sz="2000">
                <a:solidFill>
                  <a:schemeClr val="lt1"/>
                </a:solidFill>
              </a:rPr>
              <a:t>delete</a:t>
            </a:r>
            <a:r>
              <a:rPr lang="en-US" altLang="en-US" sz="2000">
                <a:solidFill>
                  <a:schemeClr val="lt1"/>
                </a:solidFill>
              </a:rPr>
              <a:t>(</a:t>
            </a:r>
            <a:r>
              <a:rPr lang="en-US" altLang="ko-KR" sz="2000">
                <a:solidFill>
                  <a:schemeClr val="lt1"/>
                </a:solidFill>
              </a:rPr>
              <a:t>delete</a:t>
            </a:r>
            <a:r>
              <a:rPr lang="en-US" altLang="en-US" sz="2000">
                <a:solidFill>
                  <a:schemeClr val="lt1"/>
                </a:solidFill>
              </a:rPr>
              <a:t>.jsp)</a:t>
            </a:r>
          </a:p>
        </p:txBody>
      </p:sp>
      <p:sp>
        <p:nvSpPr>
          <p:cNvPr id="215" name="Google Shape;203;gd1edc10b5a_2_0"/>
          <p:cNvSpPr txBox="1"/>
          <p:nvPr/>
        </p:nvSpPr>
        <p:spPr>
          <a:xfrm>
            <a:off x="4572000" y="3709227"/>
            <a:ext cx="1611225" cy="944673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sp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</a:pPr>
            <a:endParaRPr lang="ko-KR" altLang="en-US">
              <a:solidFill>
                <a:srgbClr val="FF0000"/>
              </a:solidFill>
            </a:endParaRPr>
          </a:p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</a:pPr>
            <a:endParaRPr lang="en-US" altLang="en-US" sz="1600" b="1">
              <a:solidFill>
                <a:srgbClr val="FF0000"/>
              </a:solidFill>
            </a:endParaRPr>
          </a:p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1600" b="1">
                <a:solidFill>
                  <a:srgbClr val="FF0000"/>
                </a:solidFill>
              </a:rPr>
              <a:t>gradeNo</a:t>
            </a:r>
          </a:p>
        </p:txBody>
      </p:sp>
      <p:sp>
        <p:nvSpPr>
          <p:cNvPr id="21" name="Google Shape;381;g1155bea9381_1_31">
            <a:extLst>
              <a:ext uri="{FF2B5EF4-FFF2-40B4-BE49-F238E27FC236}">
                <a16:creationId xmlns:a16="http://schemas.microsoft.com/office/drawing/2014/main" id="{8273D2CD-F048-4DE8-9F10-591272C148B2}"/>
              </a:ext>
            </a:extLst>
          </p:cNvPr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" name="Google Shape;189;gd1edc10b5a_2_0">
            <a:extLst>
              <a:ext uri="{FF2B5EF4-FFF2-40B4-BE49-F238E27FC236}">
                <a16:creationId xmlns:a16="http://schemas.microsoft.com/office/drawing/2014/main" id="{9040094C-8E14-4F86-A5C7-5B106193B1F9}"/>
              </a:ext>
            </a:extLst>
          </p:cNvPr>
          <p:cNvCxnSpPr/>
          <p:nvPr/>
        </p:nvCxnSpPr>
        <p:spPr>
          <a:xfrm>
            <a:off x="139700" y="491296"/>
            <a:ext cx="19938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3" name="Google Shape;190;gd1edc10b5a_2_0">
            <a:extLst>
              <a:ext uri="{FF2B5EF4-FFF2-40B4-BE49-F238E27FC236}">
                <a16:creationId xmlns:a16="http://schemas.microsoft.com/office/drawing/2014/main" id="{0BF2D1D0-60ED-455C-86B8-4C4DC6768FAC}"/>
              </a:ext>
            </a:extLst>
          </p:cNvPr>
          <p:cNvSpPr txBox="1"/>
          <p:nvPr/>
        </p:nvSpPr>
        <p:spPr>
          <a:xfrm>
            <a:off x="101599" y="158119"/>
            <a:ext cx="1831975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Team1 </a:t>
            </a:r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파워포인트</a:t>
            </a:r>
            <a:endParaRPr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4" name="Google Shape;191;gd1edc10b5a_2_0">
            <a:extLst>
              <a:ext uri="{FF2B5EF4-FFF2-40B4-BE49-F238E27FC236}">
                <a16:creationId xmlns:a16="http://schemas.microsoft.com/office/drawing/2014/main" id="{85A16FF6-81C2-4904-AD55-EA1F4267AEBA}"/>
              </a:ext>
            </a:extLst>
          </p:cNvPr>
          <p:cNvSpPr txBox="1"/>
          <p:nvPr/>
        </p:nvSpPr>
        <p:spPr>
          <a:xfrm>
            <a:off x="1608523" y="652394"/>
            <a:ext cx="6270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endParaRPr sz="3200" b="1" dirty="0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Google Shape;192;gd1edc10b5a_2_0">
            <a:extLst>
              <a:ext uri="{FF2B5EF4-FFF2-40B4-BE49-F238E27FC236}">
                <a16:creationId xmlns:a16="http://schemas.microsoft.com/office/drawing/2014/main" id="{255EA9F9-6EAF-4F50-98DB-10AEBD7563D2}"/>
              </a:ext>
            </a:extLst>
          </p:cNvPr>
          <p:cNvSpPr txBox="1"/>
          <p:nvPr/>
        </p:nvSpPr>
        <p:spPr>
          <a:xfrm>
            <a:off x="2263852" y="645071"/>
            <a:ext cx="16257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accent4"/>
                </a:solidFill>
              </a:rPr>
              <a:t>DFD</a:t>
            </a:r>
            <a:endParaRPr/>
          </a:p>
        </p:txBody>
      </p:sp>
      <p:sp>
        <p:nvSpPr>
          <p:cNvPr id="27" name="Google Shape;194;gd1edc10b5a_2_0">
            <a:extLst>
              <a:ext uri="{FF2B5EF4-FFF2-40B4-BE49-F238E27FC236}">
                <a16:creationId xmlns:a16="http://schemas.microsoft.com/office/drawing/2014/main" id="{8475C446-DA40-4A4A-A353-C6A58CC2C957}"/>
              </a:ext>
            </a:extLst>
          </p:cNvPr>
          <p:cNvSpPr txBox="1"/>
          <p:nvPr/>
        </p:nvSpPr>
        <p:spPr>
          <a:xfrm>
            <a:off x="2289252" y="1190516"/>
            <a:ext cx="35541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500" b="1" dirty="0">
                <a:solidFill>
                  <a:schemeClr val="accent4"/>
                </a:solidFill>
              </a:rPr>
              <a:t>4-4. </a:t>
            </a:r>
            <a:r>
              <a:rPr lang="ko-KR" altLang="en-US" sz="1500" b="1" dirty="0">
                <a:solidFill>
                  <a:schemeClr val="accent4"/>
                </a:solidFill>
              </a:rPr>
              <a:t>등급관리 </a:t>
            </a:r>
            <a:r>
              <a:rPr lang="en-US" altLang="ko-KR" sz="1500" b="1" dirty="0">
                <a:solidFill>
                  <a:schemeClr val="accent4"/>
                </a:solidFill>
              </a:rPr>
              <a:t>delete</a:t>
            </a:r>
            <a:endParaRPr lang="en-US" altLang="ko-KR" sz="1500" b="1" dirty="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/>
          </p:cNvSpPr>
          <p:nvPr/>
        </p:nvSpPr>
        <p:spPr>
          <a:xfrm>
            <a:off x="0" y="0"/>
            <a:ext cx="12193270" cy="1639570"/>
          </a:xfrm>
          <a:prstGeom prst="rect">
            <a:avLst/>
          </a:prstGeom>
          <a:solidFill>
            <a:schemeClr val="lt2"/>
          </a:solidFill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400" b="0" i="0" strike="noStrike" cap="none">
              <a:latin typeface="Arial" charset="0"/>
              <a:ea typeface="Arial" charset="0"/>
            </a:endParaRPr>
          </a:p>
        </p:txBody>
      </p:sp>
      <p:sp>
        <p:nvSpPr>
          <p:cNvPr id="4" name="Rect 0"/>
          <p:cNvSpPr txBox="1">
            <a:spLocks/>
          </p:cNvSpPr>
          <p:nvPr/>
        </p:nvSpPr>
        <p:spPr>
          <a:xfrm>
            <a:off x="2876550" y="1494790"/>
            <a:ext cx="9361805" cy="40132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91440" rIns="91440" bIns="91440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endParaRPr lang="ko-KR" altLang="en-US" sz="1400" b="0" i="0" strike="noStrike" cap="none">
              <a:latin typeface="Arial" charset="0"/>
              <a:ea typeface="Arial" charset="0"/>
            </a:endParaRPr>
          </a:p>
        </p:txBody>
      </p:sp>
      <p:sp>
        <p:nvSpPr>
          <p:cNvPr id="28" name="Rect 0"/>
          <p:cNvSpPr>
            <a:spLocks/>
          </p:cNvSpPr>
          <p:nvPr/>
        </p:nvSpPr>
        <p:spPr>
          <a:xfrm>
            <a:off x="2494280" y="2155825"/>
            <a:ext cx="2666365" cy="753745"/>
          </a:xfrm>
          <a:prstGeom prst="rect">
            <a:avLst/>
          </a:prstGeom>
          <a:solidFill>
            <a:srgbClr val="3C78D8"/>
          </a:solidFill>
          <a:ln w="9525" cap="flat" cmpd="sng">
            <a:solidFill>
              <a:schemeClr val="dk2">
                <a:alpha val="100000"/>
              </a:schemeClr>
            </a:solidFill>
            <a:prstDash val="solid"/>
            <a:round/>
          </a:ln>
        </p:spPr>
        <p:txBody>
          <a:bodyPr vert="horz" wrap="square" lIns="91440" tIns="91440" rIns="91440" bIns="91440" anchor="t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sz="2000" b="0" i="0" strike="noStrike" cap="none">
                <a:solidFill>
                  <a:schemeClr val="lt1"/>
                </a:solidFill>
                <a:latin typeface="Arial" charset="0"/>
                <a:ea typeface="Arial" charset="0"/>
              </a:rPr>
              <a:t>list.jsp</a:t>
            </a:r>
            <a:endParaRPr lang="ko-KR" altLang="en-US" sz="2000" b="0" i="0" strike="noStrike" cap="none">
              <a:solidFill>
                <a:schemeClr val="lt1"/>
              </a:solidFill>
              <a:latin typeface="Arial" charset="0"/>
              <a:ea typeface="Arial" charset="0"/>
            </a:endParaRPr>
          </a:p>
        </p:txBody>
      </p:sp>
      <p:sp>
        <p:nvSpPr>
          <p:cNvPr id="29" name="Rect 0"/>
          <p:cNvSpPr>
            <a:spLocks/>
          </p:cNvSpPr>
          <p:nvPr/>
        </p:nvSpPr>
        <p:spPr>
          <a:xfrm>
            <a:off x="6882130" y="2141855"/>
            <a:ext cx="2666365" cy="778510"/>
          </a:xfrm>
          <a:prstGeom prst="rect">
            <a:avLst/>
          </a:prstGeom>
          <a:solidFill>
            <a:srgbClr val="3C78D8"/>
          </a:solidFill>
          <a:ln w="9525" cap="flat" cmpd="sng">
            <a:solidFill>
              <a:schemeClr val="dk2">
                <a:alpha val="100000"/>
              </a:schemeClr>
            </a:solidFill>
            <a:prstDash val="solid"/>
            <a:round/>
          </a:ln>
        </p:spPr>
        <p:txBody>
          <a:bodyPr vert="horz" wrap="square" lIns="91440" tIns="91440" rIns="91440" bIns="9144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400" b="0" i="0" strike="noStrike" cap="none">
              <a:latin typeface="Arial" charset="0"/>
              <a:ea typeface="Arial" charset="0"/>
            </a:endParaRPr>
          </a:p>
          <a:p>
            <a:pPr marL="0" indent="0" algn="ctr" defTabSz="914400" rtl="0" eaLnBrk="1" latinLnBrk="0" hangingPunct="1">
              <a:buFontTx/>
              <a:buNone/>
            </a:pPr>
            <a:r>
              <a:rPr sz="2000" b="0" i="0" strike="noStrike" cap="none">
                <a:solidFill>
                  <a:schemeClr val="lt1"/>
                </a:solidFill>
                <a:latin typeface="Arial" charset="0"/>
                <a:ea typeface="Arial" charset="0"/>
              </a:rPr>
              <a:t>noticeListService</a:t>
            </a:r>
            <a:endParaRPr lang="ko-KR" altLang="en-US" sz="2000" b="0" i="0" strike="noStrike" cap="none">
              <a:solidFill>
                <a:schemeClr val="lt1"/>
              </a:solidFill>
              <a:latin typeface="Arial" charset="0"/>
              <a:ea typeface="Arial" charset="0"/>
            </a:endParaRPr>
          </a:p>
          <a:p>
            <a:pPr marL="0" indent="0" algn="ctr" defTabSz="914400" rtl="0" eaLnBrk="1" latinLnBrk="0" hangingPunct="1">
              <a:buFontTx/>
              <a:buNone/>
            </a:pPr>
            <a:r>
              <a:rPr sz="2000" b="0" i="0" strike="noStrike" cap="none">
                <a:solidFill>
                  <a:schemeClr val="lt1"/>
                </a:solidFill>
                <a:latin typeface="Arial" charset="0"/>
                <a:ea typeface="Arial" charset="0"/>
              </a:rPr>
              <a:t> </a:t>
            </a:r>
            <a:endParaRPr lang="ko-KR" altLang="en-US" sz="2000" b="0" i="0" strike="noStrike" cap="none">
              <a:solidFill>
                <a:schemeClr val="lt1"/>
              </a:solidFill>
              <a:latin typeface="Arial" charset="0"/>
              <a:ea typeface="Arial" charset="0"/>
            </a:endParaRPr>
          </a:p>
        </p:txBody>
      </p:sp>
      <p:sp>
        <p:nvSpPr>
          <p:cNvPr id="30" name="Rect 0"/>
          <p:cNvSpPr>
            <a:spLocks/>
          </p:cNvSpPr>
          <p:nvPr/>
        </p:nvSpPr>
        <p:spPr>
          <a:xfrm>
            <a:off x="6883400" y="4469765"/>
            <a:ext cx="2666365" cy="778510"/>
          </a:xfrm>
          <a:prstGeom prst="rect">
            <a:avLst/>
          </a:prstGeom>
          <a:solidFill>
            <a:srgbClr val="3C78D8"/>
          </a:solidFill>
          <a:ln w="9525" cap="flat" cmpd="sng">
            <a:solidFill>
              <a:schemeClr val="dk2">
                <a:alpha val="100000"/>
              </a:schemeClr>
            </a:solidFill>
            <a:prstDash val="solid"/>
            <a:round/>
          </a:ln>
        </p:spPr>
        <p:txBody>
          <a:bodyPr vert="horz" wrap="square" lIns="91440" tIns="91440" rIns="91440" bIns="9144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sz="2000" b="0" i="0" strike="noStrike" cap="none">
                <a:solidFill>
                  <a:schemeClr val="lt1"/>
                </a:solidFill>
                <a:latin typeface="Arial" charset="0"/>
                <a:ea typeface="Arial" charset="0"/>
              </a:rPr>
              <a:t>noticeDAO</a:t>
            </a:r>
            <a:endParaRPr lang="ko-KR" altLang="en-US" sz="2000" b="0" i="0" strike="noStrike" cap="none">
              <a:solidFill>
                <a:schemeClr val="lt1"/>
              </a:solidFill>
              <a:latin typeface="Arial" charset="0"/>
              <a:ea typeface="Arial" charset="0"/>
            </a:endParaRPr>
          </a:p>
        </p:txBody>
      </p:sp>
      <p:sp>
        <p:nvSpPr>
          <p:cNvPr id="31" name="Rect 0"/>
          <p:cNvSpPr>
            <a:spLocks/>
          </p:cNvSpPr>
          <p:nvPr/>
        </p:nvSpPr>
        <p:spPr>
          <a:xfrm>
            <a:off x="6883400" y="5247005"/>
            <a:ext cx="2666365" cy="635635"/>
          </a:xfrm>
          <a:prstGeom prst="rect">
            <a:avLst/>
          </a:prstGeom>
          <a:solidFill>
            <a:srgbClr val="3C78D8"/>
          </a:solidFill>
          <a:ln w="9525" cap="flat" cmpd="sng">
            <a:solidFill>
              <a:schemeClr val="dk2">
                <a:alpha val="100000"/>
              </a:schemeClr>
            </a:solidFill>
            <a:prstDash val="solid"/>
            <a:round/>
          </a:ln>
        </p:spPr>
        <p:txBody>
          <a:bodyPr vert="horz" wrap="square" lIns="91440" tIns="91440" rIns="91440" bIns="9144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sz="2000" b="0" i="0" strike="noStrike" cap="none">
                <a:solidFill>
                  <a:schemeClr val="lt1"/>
                </a:solidFill>
                <a:latin typeface="Arial" charset="0"/>
                <a:ea typeface="Arial" charset="0"/>
              </a:rPr>
              <a:t>list()</a:t>
            </a:r>
            <a:endParaRPr lang="ko-KR" altLang="en-US" sz="2000" b="0" i="0" strike="noStrike" cap="none">
              <a:solidFill>
                <a:schemeClr val="lt1"/>
              </a:solidFill>
              <a:latin typeface="Arial" charset="0"/>
              <a:ea typeface="Arial" charset="0"/>
            </a:endParaRPr>
          </a:p>
        </p:txBody>
      </p:sp>
      <p:sp>
        <p:nvSpPr>
          <p:cNvPr id="32" name="Rect 0"/>
          <p:cNvSpPr>
            <a:spLocks/>
          </p:cNvSpPr>
          <p:nvPr/>
        </p:nvSpPr>
        <p:spPr>
          <a:xfrm>
            <a:off x="2686050" y="4746625"/>
            <a:ext cx="1379855" cy="1639570"/>
          </a:xfrm>
          <a:prstGeom prst="flowChartMagneticDisk">
            <a:avLst/>
          </a:prstGeom>
          <a:solidFill>
            <a:schemeClr val="accent4">
              <a:lumMod val="20000"/>
              <a:lumOff val="80000"/>
            </a:schemeClr>
          </a:solidFill>
          <a:ln w="9525" cap="flat" cmpd="sng">
            <a:solidFill>
              <a:schemeClr val="dk2">
                <a:alpha val="100000"/>
              </a:schemeClr>
            </a:solidFill>
            <a:prstDash val="solid"/>
            <a:round/>
          </a:ln>
        </p:spPr>
        <p:txBody>
          <a:bodyPr vert="horz" wrap="square" lIns="91440" tIns="91440" rIns="91440" bIns="9144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sz="2000" b="0" i="0" strike="noStrike" cap="none">
                <a:solidFill>
                  <a:schemeClr val="tx1"/>
                </a:solidFill>
                <a:latin typeface="Arial" charset="0"/>
                <a:ea typeface="Arial" charset="0"/>
              </a:rPr>
              <a:t>notice</a:t>
            </a:r>
            <a:endParaRPr lang="ko-KR" altLang="en-US" sz="2000" b="0" i="0" strike="noStrike" cap="none">
              <a:solidFill>
                <a:schemeClr val="tx1"/>
              </a:solidFill>
              <a:latin typeface="Arial" charset="0"/>
              <a:ea typeface="Arial" charset="0"/>
            </a:endParaRPr>
          </a:p>
        </p:txBody>
      </p:sp>
      <p:sp>
        <p:nvSpPr>
          <p:cNvPr id="33" name="Rect 0"/>
          <p:cNvSpPr txBox="1">
            <a:spLocks/>
          </p:cNvSpPr>
          <p:nvPr/>
        </p:nvSpPr>
        <p:spPr>
          <a:xfrm>
            <a:off x="4314825" y="2828925"/>
            <a:ext cx="2377440" cy="89408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sz="2000">
                <a:latin typeface="맑은 고딕" charset="0"/>
                <a:ea typeface="맑은 고딕" charset="0"/>
              </a:rPr>
              <a:t>NoticeVO</a:t>
            </a:r>
            <a:endParaRPr lang="ko-KR" altLang="en-US" sz="2000">
              <a:latin typeface="맑은 고딕" charset="0"/>
              <a:ea typeface="맑은 고딕" charset="0"/>
            </a:endParaRPr>
          </a:p>
          <a:p>
            <a:pPr marL="0" indent="0" algn="l" defTabSz="914400" rtl="0" eaLnBrk="1" latinLnBrk="0" hangingPunct="1">
              <a:buFontTx/>
              <a:buNone/>
            </a:pPr>
            <a:r>
              <a:rPr sz="1600">
                <a:latin typeface="맑은 고딕" charset="0"/>
                <a:ea typeface="맑은 고딕" charset="0"/>
              </a:rPr>
              <a:t>No,title,content,startDate,endDate,updateDate</a:t>
            </a:r>
            <a:endParaRPr lang="ko-KR" altLang="en-US" sz="1600">
              <a:latin typeface="맑은 고딕" charset="0"/>
              <a:ea typeface="맑은 고딕" charset="0"/>
            </a:endParaRPr>
          </a:p>
        </p:txBody>
      </p:sp>
      <p:cxnSp>
        <p:nvCxnSpPr>
          <p:cNvPr id="34" name="Rect 0"/>
          <p:cNvCxnSpPr/>
          <p:nvPr/>
        </p:nvCxnSpPr>
        <p:spPr>
          <a:xfrm rot="5400000" flipH="1" flipV="1">
            <a:off x="6013450" y="-45085"/>
            <a:ext cx="15240" cy="4389120"/>
          </a:xfrm>
          <a:prstGeom prst="bentConnector3">
            <a:avLst>
              <a:gd name="adj1" fmla="val 1908616"/>
            </a:avLst>
          </a:prstGeom>
          <a:ln w="6350" cap="flat" cmpd="sng">
            <a:prstDash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Rect 0"/>
          <p:cNvCxnSpPr/>
          <p:nvPr/>
        </p:nvCxnSpPr>
        <p:spPr>
          <a:xfrm rot="5400000" flipH="1" flipV="1">
            <a:off x="7437755" y="3693795"/>
            <a:ext cx="1551940" cy="3175"/>
          </a:xfrm>
          <a:prstGeom prst="bentConnector3">
            <a:avLst>
              <a:gd name="adj1" fmla="val 50000"/>
            </a:avLst>
          </a:prstGeom>
          <a:ln w="6350" cap="flat" cmpd="sng">
            <a:prstDash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Rect 0"/>
          <p:cNvCxnSpPr/>
          <p:nvPr/>
        </p:nvCxnSpPr>
        <p:spPr>
          <a:xfrm rot="10800000" flipV="1">
            <a:off x="5159375" y="2530475"/>
            <a:ext cx="1724025" cy="3175"/>
          </a:xfrm>
          <a:prstGeom prst="bentConnector3">
            <a:avLst>
              <a:gd name="adj1" fmla="val 50060"/>
            </a:avLst>
          </a:prstGeom>
          <a:ln w="6350" cap="flat" cmpd="sng">
            <a:prstDash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 0"/>
          <p:cNvSpPr txBox="1">
            <a:spLocks/>
          </p:cNvSpPr>
          <p:nvPr/>
        </p:nvSpPr>
        <p:spPr>
          <a:xfrm>
            <a:off x="7172960" y="3388995"/>
            <a:ext cx="2603500" cy="89408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sz="2000">
                <a:latin typeface="맑은 고딕" charset="0"/>
                <a:ea typeface="맑은 고딕" charset="0"/>
              </a:rPr>
              <a:t>NoticeVO</a:t>
            </a:r>
            <a:endParaRPr lang="ko-KR" altLang="en-US" sz="2000">
              <a:latin typeface="맑은 고딕" charset="0"/>
              <a:ea typeface="맑은 고딕" charset="0"/>
            </a:endParaRPr>
          </a:p>
          <a:p>
            <a:pPr marL="0" indent="0" algn="l" defTabSz="914400" rtl="0" eaLnBrk="1" latinLnBrk="0" hangingPunct="1">
              <a:buFontTx/>
              <a:buNone/>
            </a:pPr>
            <a:r>
              <a:rPr sz="1600">
                <a:latin typeface="맑은 고딕" charset="0"/>
                <a:ea typeface="맑은 고딕" charset="0"/>
              </a:rPr>
              <a:t>No,title,content,startDate,endDate,updateDate</a:t>
            </a:r>
            <a:endParaRPr lang="ko-KR" altLang="en-US" sz="1600">
              <a:latin typeface="맑은 고딕" charset="0"/>
              <a:ea typeface="맑은 고딕" charset="0"/>
            </a:endParaRPr>
          </a:p>
        </p:txBody>
      </p:sp>
      <p:cxnSp>
        <p:nvCxnSpPr>
          <p:cNvPr id="39" name="Rect 0"/>
          <p:cNvCxnSpPr/>
          <p:nvPr/>
        </p:nvCxnSpPr>
        <p:spPr>
          <a:xfrm flipV="1">
            <a:off x="4064635" y="5563870"/>
            <a:ext cx="2820035" cy="3175"/>
          </a:xfrm>
          <a:prstGeom prst="bentConnector3">
            <a:avLst>
              <a:gd name="adj1" fmla="val 49986"/>
            </a:avLst>
          </a:prstGeom>
          <a:ln w="6350" cap="flat" cmpd="sng">
            <a:prstDash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Rect 0"/>
          <p:cNvCxnSpPr/>
          <p:nvPr/>
        </p:nvCxnSpPr>
        <p:spPr>
          <a:xfrm>
            <a:off x="9547225" y="2530475"/>
            <a:ext cx="3175" cy="2329180"/>
          </a:xfrm>
          <a:prstGeom prst="bentConnector3">
            <a:avLst>
              <a:gd name="adj1" fmla="val 14181667"/>
            </a:avLst>
          </a:prstGeom>
          <a:ln w="6350" cap="flat" cmpd="sng">
            <a:prstDash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 0"/>
          <p:cNvSpPr txBox="1">
            <a:spLocks/>
          </p:cNvSpPr>
          <p:nvPr/>
        </p:nvSpPr>
        <p:spPr>
          <a:xfrm>
            <a:off x="4208780" y="5628005"/>
            <a:ext cx="2603500" cy="89408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sz="2000">
                <a:latin typeface="맑은 고딕" charset="0"/>
                <a:ea typeface="맑은 고딕" charset="0"/>
              </a:rPr>
              <a:t>NoticeVO</a:t>
            </a:r>
            <a:endParaRPr lang="ko-KR" altLang="en-US" sz="2000">
              <a:latin typeface="맑은 고딕" charset="0"/>
              <a:ea typeface="맑은 고딕" charset="0"/>
            </a:endParaRPr>
          </a:p>
          <a:p>
            <a:pPr marL="0" indent="0" algn="l" defTabSz="914400" rtl="0" eaLnBrk="1" latinLnBrk="0" hangingPunct="1">
              <a:buFontTx/>
              <a:buNone/>
            </a:pPr>
            <a:r>
              <a:rPr sz="1600">
                <a:latin typeface="맑은 고딕" charset="0"/>
                <a:ea typeface="맑은 고딕" charset="0"/>
              </a:rPr>
              <a:t>No,title,content,startDate,endDate,updateDate</a:t>
            </a:r>
            <a:endParaRPr lang="ko-KR" altLang="en-US" sz="1600">
              <a:latin typeface="맑은 고딕" charset="0"/>
              <a:ea typeface="맑은 고딕" charset="0"/>
            </a:endParaRPr>
          </a:p>
        </p:txBody>
      </p:sp>
      <p:sp>
        <p:nvSpPr>
          <p:cNvPr id="43" name="텍스트 상자 79"/>
          <p:cNvSpPr txBox="1">
            <a:spLocks/>
          </p:cNvSpPr>
          <p:nvPr/>
        </p:nvSpPr>
        <p:spPr>
          <a:xfrm>
            <a:off x="101600" y="158115"/>
            <a:ext cx="1832610" cy="30861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>
                <a:latin typeface="Adobe 고딕 Std B" charset="0"/>
                <a:ea typeface="Adobe 고딕 Std B" charset="0"/>
              </a:rPr>
              <a:t>Team1 </a:t>
            </a:r>
            <a:r>
              <a:rPr lang="ko-KR" altLang="en-US">
                <a:latin typeface="Adobe 고딕 Std B" charset="0"/>
                <a:ea typeface="Adobe 고딕 Std B" charset="0"/>
              </a:rPr>
              <a:t>파워포인트</a:t>
            </a:r>
          </a:p>
        </p:txBody>
      </p:sp>
      <p:sp>
        <p:nvSpPr>
          <p:cNvPr id="44" name="텍스트 상자 80"/>
          <p:cNvSpPr txBox="1">
            <a:spLocks/>
          </p:cNvSpPr>
          <p:nvPr/>
        </p:nvSpPr>
        <p:spPr>
          <a:xfrm>
            <a:off x="1608455" y="652145"/>
            <a:ext cx="627380" cy="58420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r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3200" b="1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Arial" charset="0"/>
                <a:cs typeface="Arial" charset="0"/>
              </a:rPr>
              <a:t>-</a:t>
            </a:r>
            <a:endParaRPr lang="ko-KR" altLang="en-US" sz="3200" b="1">
              <a:solidFill>
                <a:schemeClr val="tx1">
                  <a:lumMod val="65000"/>
                  <a:lumOff val="35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5" name="텍스트 상자 81"/>
          <p:cNvSpPr txBox="1">
            <a:spLocks/>
          </p:cNvSpPr>
          <p:nvPr/>
        </p:nvSpPr>
        <p:spPr>
          <a:xfrm>
            <a:off x="2263775" y="645160"/>
            <a:ext cx="1626235" cy="55372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3000">
                <a:solidFill>
                  <a:schemeClr val="tx1">
                    <a:lumMod val="65000"/>
                    <a:lumOff val="35000"/>
                  </a:schemeClr>
                </a:solidFill>
              </a:rPr>
              <a:t>DFD</a:t>
            </a:r>
            <a:endParaRPr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6" name="텍스트 상자 82"/>
          <p:cNvSpPr txBox="1">
            <a:spLocks/>
          </p:cNvSpPr>
          <p:nvPr/>
        </p:nvSpPr>
        <p:spPr>
          <a:xfrm>
            <a:off x="2289175" y="1181100"/>
            <a:ext cx="3554730" cy="32258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5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5-1</a:t>
            </a:r>
            <a:r>
              <a:rPr lang="ko-KR" sz="15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공지사항 리스트</a:t>
            </a:r>
            <a:endParaRPr lang="ko-KR" altLang="en-US" sz="15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22" name="Google Shape;119;p4">
            <a:extLst>
              <a:ext uri="{FF2B5EF4-FFF2-40B4-BE49-F238E27FC236}">
                <a16:creationId xmlns:a16="http://schemas.microsoft.com/office/drawing/2014/main" id="{C00A82A9-5C85-4CE3-9BDC-97296D133E20}"/>
              </a:ext>
            </a:extLst>
          </p:cNvPr>
          <p:cNvCxnSpPr/>
          <p:nvPr/>
        </p:nvCxnSpPr>
        <p:spPr>
          <a:xfrm>
            <a:off x="139700" y="491490"/>
            <a:ext cx="1993900" cy="0"/>
          </a:xfrm>
          <a:prstGeom prst="straightConnector1">
            <a:avLst/>
          </a:prstGeom>
          <a:noFill/>
          <a:ln w="9525" cap="flat" cmpd="sng">
            <a:solidFill>
              <a:schemeClr val="tx1">
                <a:lumMod val="65000"/>
                <a:lumOff val="35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/>
          </p:cNvSpPr>
          <p:nvPr/>
        </p:nvSpPr>
        <p:spPr>
          <a:xfrm>
            <a:off x="0" y="0"/>
            <a:ext cx="12193270" cy="1639570"/>
          </a:xfrm>
          <a:prstGeom prst="rect">
            <a:avLst/>
          </a:prstGeom>
          <a:solidFill>
            <a:schemeClr val="lt2"/>
          </a:solidFill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400" b="0" i="0" strike="noStrike" cap="none">
              <a:latin typeface="Arial" charset="0"/>
              <a:ea typeface="Arial" charset="0"/>
            </a:endParaRPr>
          </a:p>
        </p:txBody>
      </p:sp>
      <p:sp>
        <p:nvSpPr>
          <p:cNvPr id="4" name="Rect 0"/>
          <p:cNvSpPr txBox="1">
            <a:spLocks/>
          </p:cNvSpPr>
          <p:nvPr/>
        </p:nvSpPr>
        <p:spPr>
          <a:xfrm>
            <a:off x="2876550" y="1494790"/>
            <a:ext cx="9361805" cy="40132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91440" rIns="91440" bIns="91440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endParaRPr lang="ko-KR" altLang="en-US" sz="1400" b="0" i="0" strike="noStrike" cap="none">
              <a:latin typeface="Arial" charset="0"/>
              <a:ea typeface="Arial" charset="0"/>
            </a:endParaRPr>
          </a:p>
        </p:txBody>
      </p:sp>
      <p:sp>
        <p:nvSpPr>
          <p:cNvPr id="5" name="Rect 0"/>
          <p:cNvSpPr>
            <a:spLocks/>
          </p:cNvSpPr>
          <p:nvPr/>
        </p:nvSpPr>
        <p:spPr>
          <a:xfrm>
            <a:off x="2494280" y="2155825"/>
            <a:ext cx="2666365" cy="753745"/>
          </a:xfrm>
          <a:prstGeom prst="rect">
            <a:avLst/>
          </a:prstGeom>
          <a:solidFill>
            <a:srgbClr val="3C78D8"/>
          </a:solidFill>
          <a:ln w="9525" cap="flat" cmpd="sng">
            <a:solidFill>
              <a:schemeClr val="dk2">
                <a:alpha val="100000"/>
              </a:schemeClr>
            </a:solidFill>
            <a:prstDash val="solid"/>
            <a:round/>
          </a:ln>
        </p:spPr>
        <p:txBody>
          <a:bodyPr vert="horz" wrap="square" lIns="91440" tIns="91440" rIns="91440" bIns="91440" anchor="t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sz="2000" b="0" i="0" strike="noStrike" cap="none">
                <a:solidFill>
                  <a:schemeClr val="lt1"/>
                </a:solidFill>
                <a:latin typeface="Arial" charset="0"/>
                <a:ea typeface="Arial" charset="0"/>
              </a:rPr>
              <a:t>view.jsp</a:t>
            </a:r>
            <a:endParaRPr lang="ko-KR" altLang="en-US" sz="2000" b="0" i="0" strike="noStrike" cap="none">
              <a:solidFill>
                <a:schemeClr val="lt1"/>
              </a:solidFill>
              <a:latin typeface="Arial" charset="0"/>
              <a:ea typeface="Arial" charset="0"/>
            </a:endParaRPr>
          </a:p>
        </p:txBody>
      </p:sp>
      <p:sp>
        <p:nvSpPr>
          <p:cNvPr id="7" name="Rect 0"/>
          <p:cNvSpPr>
            <a:spLocks/>
          </p:cNvSpPr>
          <p:nvPr/>
        </p:nvSpPr>
        <p:spPr>
          <a:xfrm>
            <a:off x="6882130" y="2141855"/>
            <a:ext cx="2666365" cy="778510"/>
          </a:xfrm>
          <a:prstGeom prst="rect">
            <a:avLst/>
          </a:prstGeom>
          <a:solidFill>
            <a:srgbClr val="3C78D8"/>
          </a:solidFill>
          <a:ln w="9525" cap="flat" cmpd="sng">
            <a:solidFill>
              <a:schemeClr val="dk2">
                <a:alpha val="100000"/>
              </a:schemeClr>
            </a:solidFill>
            <a:prstDash val="solid"/>
            <a:round/>
          </a:ln>
        </p:spPr>
        <p:txBody>
          <a:bodyPr vert="horz" wrap="square" lIns="91440" tIns="91440" rIns="91440" bIns="9144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400" b="0" i="0" strike="noStrike" cap="none">
              <a:latin typeface="Arial" charset="0"/>
              <a:ea typeface="Arial" charset="0"/>
            </a:endParaRPr>
          </a:p>
          <a:p>
            <a:pPr marL="0" indent="0" algn="ctr" defTabSz="914400" rtl="0" eaLnBrk="1" latinLnBrk="0" hangingPunct="1">
              <a:buFontTx/>
              <a:buNone/>
            </a:pPr>
            <a:r>
              <a:rPr sz="2000" b="0" i="0" strike="noStrike" cap="none">
                <a:solidFill>
                  <a:schemeClr val="lt1"/>
                </a:solidFill>
                <a:latin typeface="Arial" charset="0"/>
                <a:ea typeface="Arial" charset="0"/>
              </a:rPr>
              <a:t>noticeViewService</a:t>
            </a:r>
            <a:endParaRPr lang="ko-KR" altLang="en-US" sz="2000" b="0" i="0" strike="noStrike" cap="none">
              <a:solidFill>
                <a:schemeClr val="lt1"/>
              </a:solidFill>
              <a:latin typeface="Arial" charset="0"/>
              <a:ea typeface="Arial" charset="0"/>
            </a:endParaRPr>
          </a:p>
          <a:p>
            <a:pPr marL="0" indent="0" algn="ctr" defTabSz="914400" rtl="0" eaLnBrk="1" latinLnBrk="0" hangingPunct="1">
              <a:buFontTx/>
              <a:buNone/>
            </a:pPr>
            <a:r>
              <a:rPr sz="2000" b="0" i="0" strike="noStrike" cap="none">
                <a:solidFill>
                  <a:schemeClr val="lt1"/>
                </a:solidFill>
                <a:latin typeface="Arial" charset="0"/>
                <a:ea typeface="Arial" charset="0"/>
              </a:rPr>
              <a:t> </a:t>
            </a:r>
            <a:endParaRPr lang="ko-KR" altLang="en-US" sz="2000" b="0" i="0" strike="noStrike" cap="none">
              <a:solidFill>
                <a:schemeClr val="lt1"/>
              </a:solidFill>
              <a:latin typeface="Arial" charset="0"/>
              <a:ea typeface="Arial" charset="0"/>
            </a:endParaRPr>
          </a:p>
        </p:txBody>
      </p:sp>
      <p:sp>
        <p:nvSpPr>
          <p:cNvPr id="13" name="Rect 0"/>
          <p:cNvSpPr>
            <a:spLocks/>
          </p:cNvSpPr>
          <p:nvPr/>
        </p:nvSpPr>
        <p:spPr>
          <a:xfrm>
            <a:off x="6883400" y="4469765"/>
            <a:ext cx="2666365" cy="778510"/>
          </a:xfrm>
          <a:prstGeom prst="rect">
            <a:avLst/>
          </a:prstGeom>
          <a:solidFill>
            <a:srgbClr val="3C78D8"/>
          </a:solidFill>
          <a:ln w="9525" cap="flat" cmpd="sng">
            <a:solidFill>
              <a:schemeClr val="dk2">
                <a:alpha val="100000"/>
              </a:schemeClr>
            </a:solidFill>
            <a:prstDash val="solid"/>
            <a:round/>
          </a:ln>
        </p:spPr>
        <p:txBody>
          <a:bodyPr vert="horz" wrap="square" lIns="91440" tIns="91440" rIns="91440" bIns="9144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400" b="0" i="0" strike="noStrike" cap="none">
              <a:latin typeface="Arial" charset="0"/>
              <a:ea typeface="Arial" charset="0"/>
            </a:endParaRPr>
          </a:p>
          <a:p>
            <a:pPr marL="0" indent="0" algn="ctr" defTabSz="914400" rtl="0" eaLnBrk="1" latinLnBrk="0" hangingPunct="1">
              <a:buFontTx/>
              <a:buNone/>
            </a:pPr>
            <a:r>
              <a:rPr sz="2000" b="0" i="0" strike="noStrike" cap="none">
                <a:solidFill>
                  <a:schemeClr val="lt1"/>
                </a:solidFill>
                <a:latin typeface="Arial" charset="0"/>
                <a:ea typeface="Arial" charset="0"/>
              </a:rPr>
              <a:t>noticeDAO</a:t>
            </a:r>
            <a:endParaRPr lang="ko-KR" altLang="en-US" sz="2000" b="0" i="0" strike="noStrike" cap="none">
              <a:solidFill>
                <a:schemeClr val="lt1"/>
              </a:solidFill>
              <a:latin typeface="Arial" charset="0"/>
              <a:ea typeface="Arial" charset="0"/>
            </a:endParaRPr>
          </a:p>
          <a:p>
            <a:pPr marL="0" indent="0" algn="ctr" defTabSz="914400" rtl="0" eaLnBrk="1" latinLnBrk="0" hangingPunct="1">
              <a:buFontTx/>
              <a:buNone/>
            </a:pPr>
            <a:r>
              <a:rPr sz="2000" b="0" i="0" strike="noStrike" cap="none">
                <a:solidFill>
                  <a:schemeClr val="lt1"/>
                </a:solidFill>
                <a:latin typeface="Arial" charset="0"/>
                <a:ea typeface="Arial" charset="0"/>
              </a:rPr>
              <a:t> </a:t>
            </a:r>
            <a:endParaRPr lang="ko-KR" altLang="en-US" sz="2000" b="0" i="0" strike="noStrike" cap="none">
              <a:solidFill>
                <a:schemeClr val="lt1"/>
              </a:solidFill>
              <a:latin typeface="Arial" charset="0"/>
              <a:ea typeface="Arial" charset="0"/>
            </a:endParaRPr>
          </a:p>
        </p:txBody>
      </p:sp>
      <p:sp>
        <p:nvSpPr>
          <p:cNvPr id="14" name="Rect 0"/>
          <p:cNvSpPr>
            <a:spLocks/>
          </p:cNvSpPr>
          <p:nvPr/>
        </p:nvSpPr>
        <p:spPr>
          <a:xfrm>
            <a:off x="6883400" y="5247005"/>
            <a:ext cx="2666365" cy="635635"/>
          </a:xfrm>
          <a:prstGeom prst="rect">
            <a:avLst/>
          </a:prstGeom>
          <a:solidFill>
            <a:srgbClr val="3C78D8"/>
          </a:solidFill>
          <a:ln w="9525" cap="flat" cmpd="sng">
            <a:solidFill>
              <a:schemeClr val="dk2">
                <a:alpha val="100000"/>
              </a:schemeClr>
            </a:solidFill>
            <a:prstDash val="solid"/>
            <a:round/>
          </a:ln>
        </p:spPr>
        <p:txBody>
          <a:bodyPr vert="horz" wrap="square" lIns="91440" tIns="91440" rIns="91440" bIns="9144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400" b="0" i="0" strike="noStrike" cap="none">
              <a:latin typeface="Arial" charset="0"/>
              <a:ea typeface="Arial" charset="0"/>
            </a:endParaRPr>
          </a:p>
          <a:p>
            <a:pPr marL="0" indent="0" algn="ctr" defTabSz="914400" rtl="0" eaLnBrk="1" latinLnBrk="0" hangingPunct="1">
              <a:buFontTx/>
              <a:buNone/>
            </a:pPr>
            <a:r>
              <a:rPr sz="2000" b="0" i="0" strike="noStrike" cap="none">
                <a:solidFill>
                  <a:schemeClr val="lt1"/>
                </a:solidFill>
                <a:latin typeface="Arial" charset="0"/>
                <a:ea typeface="Arial" charset="0"/>
              </a:rPr>
              <a:t>view()</a:t>
            </a:r>
            <a:endParaRPr lang="ko-KR" altLang="en-US" sz="2000" b="0" i="0" strike="noStrike" cap="none">
              <a:solidFill>
                <a:schemeClr val="lt1"/>
              </a:solidFill>
              <a:latin typeface="Arial" charset="0"/>
              <a:ea typeface="Arial" charset="0"/>
            </a:endParaRPr>
          </a:p>
        </p:txBody>
      </p:sp>
      <p:sp>
        <p:nvSpPr>
          <p:cNvPr id="28" name="Rect 0"/>
          <p:cNvSpPr>
            <a:spLocks/>
          </p:cNvSpPr>
          <p:nvPr/>
        </p:nvSpPr>
        <p:spPr>
          <a:xfrm>
            <a:off x="2686050" y="4746625"/>
            <a:ext cx="1379855" cy="1639570"/>
          </a:xfrm>
          <a:prstGeom prst="flowChartMagneticDisk">
            <a:avLst/>
          </a:prstGeom>
          <a:solidFill>
            <a:schemeClr val="accent4">
              <a:lumMod val="20000"/>
              <a:lumOff val="80000"/>
            </a:schemeClr>
          </a:solidFill>
          <a:ln w="9525" cap="flat" cmpd="sng">
            <a:solidFill>
              <a:schemeClr val="dk2">
                <a:alpha val="100000"/>
              </a:schemeClr>
            </a:solidFill>
            <a:prstDash val="solid"/>
            <a:round/>
          </a:ln>
        </p:spPr>
        <p:txBody>
          <a:bodyPr vert="horz" wrap="square" lIns="91440" tIns="91440" rIns="91440" bIns="9144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sz="2000" b="0" i="0" strike="noStrike" cap="none">
                <a:solidFill>
                  <a:schemeClr val="tx1"/>
                </a:solidFill>
                <a:latin typeface="Arial" charset="0"/>
                <a:ea typeface="Arial" charset="0"/>
              </a:rPr>
              <a:t>notice</a:t>
            </a:r>
            <a:endParaRPr lang="ko-KR" altLang="en-US" sz="2000" b="0" i="0" strike="noStrike" cap="none">
              <a:solidFill>
                <a:schemeClr val="tx1"/>
              </a:solidFill>
              <a:latin typeface="Arial" charset="0"/>
              <a:ea typeface="Arial" charset="0"/>
            </a:endParaRPr>
          </a:p>
        </p:txBody>
      </p:sp>
      <p:cxnSp>
        <p:nvCxnSpPr>
          <p:cNvPr id="31" name="Rect 0"/>
          <p:cNvCxnSpPr/>
          <p:nvPr/>
        </p:nvCxnSpPr>
        <p:spPr>
          <a:xfrm rot="5400000" flipH="1" flipV="1">
            <a:off x="6013450" y="-45085"/>
            <a:ext cx="15240" cy="4389120"/>
          </a:xfrm>
          <a:prstGeom prst="bentConnector3">
            <a:avLst>
              <a:gd name="adj1" fmla="val 1908616"/>
            </a:avLst>
          </a:prstGeom>
          <a:ln w="6350" cap="flat" cmpd="sng">
            <a:prstDash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Rect 0"/>
          <p:cNvCxnSpPr/>
          <p:nvPr/>
        </p:nvCxnSpPr>
        <p:spPr>
          <a:xfrm rot="5400000" flipH="1" flipV="1">
            <a:off x="7437755" y="3693795"/>
            <a:ext cx="1551940" cy="3175"/>
          </a:xfrm>
          <a:prstGeom prst="bentConnector3">
            <a:avLst>
              <a:gd name="adj1" fmla="val 50000"/>
            </a:avLst>
          </a:prstGeom>
          <a:ln w="6350" cap="flat" cmpd="sng">
            <a:prstDash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Rect 0"/>
          <p:cNvCxnSpPr/>
          <p:nvPr/>
        </p:nvCxnSpPr>
        <p:spPr>
          <a:xfrm rot="10800000" flipV="1">
            <a:off x="5159375" y="2530475"/>
            <a:ext cx="1724025" cy="3175"/>
          </a:xfrm>
          <a:prstGeom prst="bentConnector3">
            <a:avLst>
              <a:gd name="adj1" fmla="val 50060"/>
            </a:avLst>
          </a:prstGeom>
          <a:ln w="6350" cap="flat" cmpd="sng">
            <a:prstDash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Rect 0"/>
          <p:cNvCxnSpPr/>
          <p:nvPr/>
        </p:nvCxnSpPr>
        <p:spPr>
          <a:xfrm flipV="1">
            <a:off x="4064635" y="5563870"/>
            <a:ext cx="2820035" cy="3175"/>
          </a:xfrm>
          <a:prstGeom prst="bentConnector3">
            <a:avLst>
              <a:gd name="adj1" fmla="val 49986"/>
            </a:avLst>
          </a:prstGeom>
          <a:ln w="6350" cap="flat" cmpd="sng">
            <a:prstDash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Rect 0"/>
          <p:cNvCxnSpPr/>
          <p:nvPr/>
        </p:nvCxnSpPr>
        <p:spPr>
          <a:xfrm>
            <a:off x="9547225" y="2530475"/>
            <a:ext cx="3175" cy="2329180"/>
          </a:xfrm>
          <a:prstGeom prst="bentConnector3">
            <a:avLst>
              <a:gd name="adj1" fmla="val 14181667"/>
            </a:avLst>
          </a:prstGeom>
          <a:ln w="6350" cap="flat" cmpd="sng">
            <a:prstDash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 0"/>
          <p:cNvSpPr txBox="1">
            <a:spLocks/>
          </p:cNvSpPr>
          <p:nvPr/>
        </p:nvSpPr>
        <p:spPr>
          <a:xfrm>
            <a:off x="4036695" y="2760345"/>
            <a:ext cx="2060575" cy="92329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457200" rtl="0" eaLnBrk="1" latinLnBrk="0" hangingPunct="1">
              <a:buFontTx/>
              <a:buNone/>
            </a:pPr>
            <a:r>
              <a:rPr sz="1800">
                <a:latin typeface="Gill Sans MT" charset="0"/>
                <a:ea typeface="맑은 고딕" charset="0"/>
              </a:rPr>
              <a:t>(NoticeVO)</a:t>
            </a:r>
            <a:endParaRPr lang="ko-KR" altLang="en-US" sz="1800">
              <a:latin typeface="Gill Sans MT" charset="0"/>
              <a:ea typeface="맑은 고딕" charset="0"/>
            </a:endParaRPr>
          </a:p>
          <a:p>
            <a:pPr marL="0" indent="0" algn="l" defTabSz="457200" rtl="0" eaLnBrk="1" latinLnBrk="0" hangingPunct="1">
              <a:buFontTx/>
              <a:buNone/>
            </a:pPr>
            <a:r>
              <a:rPr sz="1800">
                <a:latin typeface="Gill Sans MT" charset="0"/>
                <a:ea typeface="맑은 고딕" charset="0"/>
              </a:rPr>
              <a:t>no, title, content,</a:t>
            </a:r>
            <a:endParaRPr lang="ko-KR" altLang="en-US" sz="1800">
              <a:latin typeface="Gill Sans MT" charset="0"/>
              <a:ea typeface="맑은 고딕" charset="0"/>
            </a:endParaRPr>
          </a:p>
          <a:p>
            <a:pPr marL="0" indent="0" algn="l" defTabSz="457200" rtl="0" eaLnBrk="1" latinLnBrk="0" hangingPunct="1">
              <a:buFontTx/>
              <a:buNone/>
            </a:pPr>
            <a:r>
              <a:rPr sz="1800">
                <a:latin typeface="Gill Sans MT" charset="0"/>
                <a:ea typeface="맑은 고딕" charset="0"/>
              </a:rPr>
              <a:t>startDate, endDate</a:t>
            </a:r>
            <a:endParaRPr lang="ko-KR" altLang="en-US" sz="1800">
              <a:latin typeface="Gill Sans MT" charset="0"/>
              <a:ea typeface="맑은 고딕" charset="0"/>
            </a:endParaRPr>
          </a:p>
        </p:txBody>
      </p:sp>
      <p:sp>
        <p:nvSpPr>
          <p:cNvPr id="39" name="Rect 0"/>
          <p:cNvSpPr txBox="1">
            <a:spLocks/>
          </p:cNvSpPr>
          <p:nvPr/>
        </p:nvSpPr>
        <p:spPr>
          <a:xfrm>
            <a:off x="4394200" y="5558790"/>
            <a:ext cx="2060575" cy="92329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457200" rtl="0" eaLnBrk="1" latinLnBrk="0" hangingPunct="1">
              <a:buFontTx/>
              <a:buNone/>
            </a:pPr>
            <a:r>
              <a:rPr sz="1800">
                <a:latin typeface="Gill Sans MT" charset="0"/>
                <a:ea typeface="맑은 고딕" charset="0"/>
              </a:rPr>
              <a:t>(NoticeVO)</a:t>
            </a:r>
            <a:endParaRPr lang="ko-KR" altLang="en-US" sz="1800">
              <a:latin typeface="Gill Sans MT" charset="0"/>
              <a:ea typeface="맑은 고딕" charset="0"/>
            </a:endParaRPr>
          </a:p>
          <a:p>
            <a:pPr marL="0" indent="0" algn="l" defTabSz="457200" rtl="0" eaLnBrk="1" latinLnBrk="0" hangingPunct="1">
              <a:buFontTx/>
              <a:buNone/>
            </a:pPr>
            <a:r>
              <a:rPr sz="1800">
                <a:latin typeface="Gill Sans MT" charset="0"/>
                <a:ea typeface="맑은 고딕" charset="0"/>
              </a:rPr>
              <a:t>no, title, content,</a:t>
            </a:r>
            <a:endParaRPr lang="ko-KR" altLang="en-US" sz="1800">
              <a:latin typeface="Gill Sans MT" charset="0"/>
              <a:ea typeface="맑은 고딕" charset="0"/>
            </a:endParaRPr>
          </a:p>
          <a:p>
            <a:pPr marL="0" indent="0" algn="l" defTabSz="457200" rtl="0" eaLnBrk="1" latinLnBrk="0" hangingPunct="1">
              <a:buFontTx/>
              <a:buNone/>
            </a:pPr>
            <a:r>
              <a:rPr sz="1800">
                <a:latin typeface="Gill Sans MT" charset="0"/>
                <a:ea typeface="맑은 고딕" charset="0"/>
              </a:rPr>
              <a:t>startDate, endDate</a:t>
            </a:r>
            <a:endParaRPr lang="ko-KR" altLang="en-US" sz="1800">
              <a:latin typeface="Gill Sans MT" charset="0"/>
              <a:ea typeface="맑은 고딕" charset="0"/>
            </a:endParaRPr>
          </a:p>
        </p:txBody>
      </p:sp>
      <p:sp>
        <p:nvSpPr>
          <p:cNvPr id="40" name="Rect 0"/>
          <p:cNvSpPr txBox="1">
            <a:spLocks/>
          </p:cNvSpPr>
          <p:nvPr/>
        </p:nvSpPr>
        <p:spPr>
          <a:xfrm>
            <a:off x="6156325" y="3343910"/>
            <a:ext cx="2060575" cy="92329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457200" rtl="0" eaLnBrk="1" latinLnBrk="0" hangingPunct="1">
              <a:buFontTx/>
              <a:buNone/>
            </a:pPr>
            <a:r>
              <a:rPr sz="1800">
                <a:latin typeface="Gill Sans MT" charset="0"/>
                <a:ea typeface="맑은 고딕" charset="0"/>
              </a:rPr>
              <a:t>(NoticeVO)</a:t>
            </a:r>
            <a:endParaRPr lang="ko-KR" altLang="en-US" sz="1800">
              <a:latin typeface="Gill Sans MT" charset="0"/>
              <a:ea typeface="맑은 고딕" charset="0"/>
            </a:endParaRPr>
          </a:p>
          <a:p>
            <a:pPr marL="0" indent="0" algn="l" defTabSz="457200" rtl="0" eaLnBrk="1" latinLnBrk="0" hangingPunct="1">
              <a:buFontTx/>
              <a:buNone/>
            </a:pPr>
            <a:r>
              <a:rPr sz="1800">
                <a:latin typeface="Gill Sans MT" charset="0"/>
                <a:ea typeface="맑은 고딕" charset="0"/>
              </a:rPr>
              <a:t>no, title, content,</a:t>
            </a:r>
            <a:endParaRPr lang="ko-KR" altLang="en-US" sz="1800">
              <a:latin typeface="Gill Sans MT" charset="0"/>
              <a:ea typeface="맑은 고딕" charset="0"/>
            </a:endParaRPr>
          </a:p>
          <a:p>
            <a:pPr marL="0" indent="0" algn="l" defTabSz="457200" rtl="0" eaLnBrk="1" latinLnBrk="0" hangingPunct="1">
              <a:buFontTx/>
              <a:buNone/>
            </a:pPr>
            <a:r>
              <a:rPr sz="1800">
                <a:latin typeface="Gill Sans MT" charset="0"/>
                <a:ea typeface="맑은 고딕" charset="0"/>
              </a:rPr>
              <a:t>startDate, endDate</a:t>
            </a:r>
            <a:endParaRPr lang="ko-KR" altLang="en-US" sz="1800">
              <a:latin typeface="Gill Sans MT" charset="0"/>
              <a:ea typeface="맑은 고딕" charset="0"/>
            </a:endParaRPr>
          </a:p>
        </p:txBody>
      </p:sp>
      <p:sp>
        <p:nvSpPr>
          <p:cNvPr id="41" name="Rect 0"/>
          <p:cNvSpPr txBox="1">
            <a:spLocks/>
          </p:cNvSpPr>
          <p:nvPr/>
        </p:nvSpPr>
        <p:spPr>
          <a:xfrm>
            <a:off x="5885815" y="1524000"/>
            <a:ext cx="427990" cy="370840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defTabSz="457200" rtl="0" eaLnBrk="1" latinLnBrk="0" hangingPunct="1">
              <a:buFontTx/>
              <a:buNone/>
            </a:pPr>
            <a:r>
              <a:rPr sz="1800">
                <a:latin typeface="Gill Sans MT" charset="0"/>
                <a:ea typeface="맑은 고딕" charset="0"/>
              </a:rPr>
              <a:t>no</a:t>
            </a:r>
            <a:endParaRPr lang="ko-KR" altLang="en-US" sz="1800">
              <a:latin typeface="Gill Sans MT" charset="0"/>
              <a:ea typeface="맑은 고딕" charset="0"/>
            </a:endParaRPr>
          </a:p>
        </p:txBody>
      </p:sp>
      <p:sp>
        <p:nvSpPr>
          <p:cNvPr id="42" name="Rect 0"/>
          <p:cNvSpPr txBox="1">
            <a:spLocks/>
          </p:cNvSpPr>
          <p:nvPr/>
        </p:nvSpPr>
        <p:spPr>
          <a:xfrm>
            <a:off x="9838690" y="3620135"/>
            <a:ext cx="427990" cy="370840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defTabSz="457200" rtl="0" eaLnBrk="1" latinLnBrk="0" hangingPunct="1">
              <a:buFontTx/>
              <a:buNone/>
            </a:pPr>
            <a:r>
              <a:rPr sz="1800">
                <a:latin typeface="Gill Sans MT" charset="0"/>
                <a:ea typeface="맑은 고딕" charset="0"/>
              </a:rPr>
              <a:t>no</a:t>
            </a:r>
            <a:endParaRPr lang="ko-KR" altLang="en-US" sz="1800">
              <a:latin typeface="Gill Sans MT" charset="0"/>
              <a:ea typeface="맑은 고딕" charset="0"/>
            </a:endParaRPr>
          </a:p>
        </p:txBody>
      </p:sp>
      <p:cxnSp>
        <p:nvCxnSpPr>
          <p:cNvPr id="43" name="도형 73"/>
          <p:cNvCxnSpPr/>
          <p:nvPr/>
        </p:nvCxnSpPr>
        <p:spPr>
          <a:xfrm>
            <a:off x="139700" y="491490"/>
            <a:ext cx="1994535" cy="635"/>
          </a:xfrm>
          <a:prstGeom prst="straightConnector1">
            <a:avLst/>
          </a:prstGeom>
          <a:noFill/>
          <a:ln w="9525" cap="flat" cmpd="sng">
            <a:solidFill>
              <a:schemeClr val="tx1">
                <a:lumMod val="65000"/>
                <a:lumOff val="35000"/>
              </a:schemeClr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텍스트 상자 74"/>
          <p:cNvSpPr txBox="1">
            <a:spLocks/>
          </p:cNvSpPr>
          <p:nvPr/>
        </p:nvSpPr>
        <p:spPr>
          <a:xfrm>
            <a:off x="101600" y="158115"/>
            <a:ext cx="1832610" cy="30861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>
                <a:latin typeface="Adobe 고딕 Std B" charset="0"/>
                <a:ea typeface="Adobe 고딕 Std B" charset="0"/>
              </a:rPr>
              <a:t>Team1 </a:t>
            </a:r>
            <a:r>
              <a:rPr lang="ko-KR" altLang="en-US">
                <a:latin typeface="Adobe 고딕 Std B" charset="0"/>
                <a:ea typeface="Adobe 고딕 Std B" charset="0"/>
              </a:rPr>
              <a:t>파워포인트</a:t>
            </a:r>
          </a:p>
        </p:txBody>
      </p:sp>
      <p:sp>
        <p:nvSpPr>
          <p:cNvPr id="45" name="텍스트 상자 75"/>
          <p:cNvSpPr txBox="1">
            <a:spLocks/>
          </p:cNvSpPr>
          <p:nvPr/>
        </p:nvSpPr>
        <p:spPr>
          <a:xfrm>
            <a:off x="1608455" y="652145"/>
            <a:ext cx="627380" cy="58420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r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3200" b="1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Arial" charset="0"/>
                <a:cs typeface="Arial" charset="0"/>
              </a:rPr>
              <a:t>-</a:t>
            </a:r>
            <a:endParaRPr lang="ko-KR" altLang="en-US" sz="3200" b="1">
              <a:solidFill>
                <a:schemeClr val="tx1">
                  <a:lumMod val="65000"/>
                  <a:lumOff val="35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6" name="텍스트 상자 76"/>
          <p:cNvSpPr txBox="1">
            <a:spLocks/>
          </p:cNvSpPr>
          <p:nvPr/>
        </p:nvSpPr>
        <p:spPr>
          <a:xfrm>
            <a:off x="2263775" y="645160"/>
            <a:ext cx="1626235" cy="55372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3000">
                <a:solidFill>
                  <a:schemeClr val="tx1">
                    <a:lumMod val="65000"/>
                    <a:lumOff val="35000"/>
                  </a:schemeClr>
                </a:solidFill>
              </a:rPr>
              <a:t>DFD</a:t>
            </a:r>
            <a:endParaRPr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7" name="텍스트 상자 77"/>
          <p:cNvSpPr txBox="1">
            <a:spLocks/>
          </p:cNvSpPr>
          <p:nvPr/>
        </p:nvSpPr>
        <p:spPr>
          <a:xfrm>
            <a:off x="2289175" y="1181100"/>
            <a:ext cx="3554730" cy="32258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5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5-2</a:t>
            </a:r>
            <a:r>
              <a:rPr lang="ko-KR" sz="15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공지사항 보기</a:t>
            </a:r>
            <a:endParaRPr lang="ko-KR" altLang="en-US" sz="15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/>
          </p:cNvSpPr>
          <p:nvPr/>
        </p:nvSpPr>
        <p:spPr>
          <a:xfrm>
            <a:off x="0" y="0"/>
            <a:ext cx="12193270" cy="1639570"/>
          </a:xfrm>
          <a:prstGeom prst="rect">
            <a:avLst/>
          </a:prstGeom>
          <a:solidFill>
            <a:schemeClr val="lt2"/>
          </a:solidFill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400" b="0" i="0" strike="noStrike" cap="none">
              <a:latin typeface="Arial" charset="0"/>
              <a:ea typeface="Arial" charset="0"/>
            </a:endParaRPr>
          </a:p>
        </p:txBody>
      </p:sp>
      <p:sp>
        <p:nvSpPr>
          <p:cNvPr id="4" name="Rect 0"/>
          <p:cNvSpPr txBox="1">
            <a:spLocks/>
          </p:cNvSpPr>
          <p:nvPr/>
        </p:nvSpPr>
        <p:spPr>
          <a:xfrm>
            <a:off x="2876550" y="1494790"/>
            <a:ext cx="9361805" cy="40132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91440" rIns="91440" bIns="91440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endParaRPr lang="ko-KR" altLang="en-US" sz="1400" b="0" i="0" strike="noStrike" cap="none">
              <a:latin typeface="Arial" charset="0"/>
              <a:ea typeface="Arial" charset="0"/>
            </a:endParaRPr>
          </a:p>
        </p:txBody>
      </p:sp>
      <p:sp>
        <p:nvSpPr>
          <p:cNvPr id="28" name="Rect 0"/>
          <p:cNvSpPr>
            <a:spLocks/>
          </p:cNvSpPr>
          <p:nvPr/>
        </p:nvSpPr>
        <p:spPr>
          <a:xfrm>
            <a:off x="2494280" y="2155825"/>
            <a:ext cx="2666365" cy="753745"/>
          </a:xfrm>
          <a:prstGeom prst="rect">
            <a:avLst/>
          </a:prstGeom>
          <a:solidFill>
            <a:srgbClr val="3C78D8"/>
          </a:solidFill>
          <a:ln w="9525" cap="flat" cmpd="sng">
            <a:solidFill>
              <a:schemeClr val="dk2">
                <a:alpha val="100000"/>
              </a:schemeClr>
            </a:solidFill>
            <a:prstDash val="solid"/>
            <a:round/>
          </a:ln>
        </p:spPr>
        <p:txBody>
          <a:bodyPr vert="horz" wrap="square" lIns="91440" tIns="91440" rIns="91440" bIns="91440" anchor="t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sz="2000" b="0" i="0" strike="noStrike" cap="none">
                <a:solidFill>
                  <a:schemeClr val="lt1"/>
                </a:solidFill>
                <a:latin typeface="Arial" charset="0"/>
                <a:ea typeface="Arial" charset="0"/>
              </a:rPr>
              <a:t>write.jsp</a:t>
            </a:r>
            <a:endParaRPr lang="ko-KR" altLang="en-US" sz="2000" b="0" i="0" strike="noStrike" cap="none">
              <a:solidFill>
                <a:schemeClr val="lt1"/>
              </a:solidFill>
              <a:latin typeface="Arial" charset="0"/>
              <a:ea typeface="Arial" charset="0"/>
            </a:endParaRPr>
          </a:p>
        </p:txBody>
      </p:sp>
      <p:sp>
        <p:nvSpPr>
          <p:cNvPr id="29" name="Rect 0"/>
          <p:cNvSpPr>
            <a:spLocks/>
          </p:cNvSpPr>
          <p:nvPr/>
        </p:nvSpPr>
        <p:spPr>
          <a:xfrm>
            <a:off x="6882130" y="2141855"/>
            <a:ext cx="2666365" cy="778510"/>
          </a:xfrm>
          <a:prstGeom prst="rect">
            <a:avLst/>
          </a:prstGeom>
          <a:solidFill>
            <a:srgbClr val="3C78D8"/>
          </a:solidFill>
          <a:ln w="9525" cap="flat" cmpd="sng">
            <a:solidFill>
              <a:schemeClr val="dk2">
                <a:alpha val="100000"/>
              </a:schemeClr>
            </a:solidFill>
            <a:prstDash val="solid"/>
            <a:round/>
          </a:ln>
        </p:spPr>
        <p:txBody>
          <a:bodyPr vert="horz" wrap="square" lIns="91440" tIns="91440" rIns="91440" bIns="9144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400" b="0" i="0" strike="noStrike" cap="none">
              <a:latin typeface="Arial" charset="0"/>
              <a:ea typeface="Arial" charset="0"/>
            </a:endParaRPr>
          </a:p>
          <a:p>
            <a:pPr marL="0" indent="0" algn="ctr" defTabSz="914400" rtl="0" eaLnBrk="1" latinLnBrk="0" hangingPunct="1">
              <a:buFontTx/>
              <a:buNone/>
            </a:pPr>
            <a:r>
              <a:rPr sz="2000" b="0" i="0" strike="noStrike" cap="none">
                <a:solidFill>
                  <a:schemeClr val="lt1"/>
                </a:solidFill>
                <a:latin typeface="Arial" charset="0"/>
                <a:ea typeface="Arial" charset="0"/>
              </a:rPr>
              <a:t>noticeWriteService</a:t>
            </a:r>
            <a:endParaRPr lang="ko-KR" altLang="en-US" sz="2000" b="0" i="0" strike="noStrike" cap="none">
              <a:solidFill>
                <a:schemeClr val="lt1"/>
              </a:solidFill>
              <a:latin typeface="Arial" charset="0"/>
              <a:ea typeface="Arial" charset="0"/>
            </a:endParaRPr>
          </a:p>
          <a:p>
            <a:pPr marL="0" indent="0" algn="ctr" defTabSz="914400" rtl="0" eaLnBrk="1" latinLnBrk="0" hangingPunct="1">
              <a:buFontTx/>
              <a:buNone/>
            </a:pPr>
            <a:r>
              <a:rPr sz="2000" b="0" i="0" strike="noStrike" cap="none">
                <a:solidFill>
                  <a:schemeClr val="lt1"/>
                </a:solidFill>
                <a:latin typeface="Arial" charset="0"/>
                <a:ea typeface="Arial" charset="0"/>
              </a:rPr>
              <a:t> </a:t>
            </a:r>
            <a:endParaRPr lang="ko-KR" altLang="en-US" sz="2000" b="0" i="0" strike="noStrike" cap="none">
              <a:solidFill>
                <a:schemeClr val="lt1"/>
              </a:solidFill>
              <a:latin typeface="Arial" charset="0"/>
              <a:ea typeface="Arial" charset="0"/>
            </a:endParaRPr>
          </a:p>
        </p:txBody>
      </p:sp>
      <p:sp>
        <p:nvSpPr>
          <p:cNvPr id="30" name="Rect 0"/>
          <p:cNvSpPr>
            <a:spLocks/>
          </p:cNvSpPr>
          <p:nvPr/>
        </p:nvSpPr>
        <p:spPr>
          <a:xfrm>
            <a:off x="6883400" y="4469765"/>
            <a:ext cx="2666365" cy="778510"/>
          </a:xfrm>
          <a:prstGeom prst="rect">
            <a:avLst/>
          </a:prstGeom>
          <a:solidFill>
            <a:srgbClr val="3C78D8"/>
          </a:solidFill>
          <a:ln w="9525" cap="flat" cmpd="sng">
            <a:solidFill>
              <a:schemeClr val="dk2">
                <a:alpha val="100000"/>
              </a:schemeClr>
            </a:solidFill>
            <a:prstDash val="solid"/>
            <a:round/>
          </a:ln>
        </p:spPr>
        <p:txBody>
          <a:bodyPr vert="horz" wrap="square" lIns="91440" tIns="91440" rIns="91440" bIns="9144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400" b="0" i="0" strike="noStrike" cap="none">
              <a:latin typeface="Arial" charset="0"/>
              <a:ea typeface="Arial" charset="0"/>
            </a:endParaRPr>
          </a:p>
          <a:p>
            <a:pPr marL="0" indent="0" algn="ctr" defTabSz="914400" rtl="0" eaLnBrk="1" latinLnBrk="0" hangingPunct="1">
              <a:buFontTx/>
              <a:buNone/>
            </a:pPr>
            <a:r>
              <a:rPr sz="2000" b="0" i="0" strike="noStrike" cap="none">
                <a:solidFill>
                  <a:schemeClr val="lt1"/>
                </a:solidFill>
                <a:latin typeface="Arial" charset="0"/>
                <a:ea typeface="Arial" charset="0"/>
              </a:rPr>
              <a:t>noticeDAO</a:t>
            </a:r>
            <a:endParaRPr lang="ko-KR" altLang="en-US" sz="2000" b="0" i="0" strike="noStrike" cap="none">
              <a:solidFill>
                <a:schemeClr val="lt1"/>
              </a:solidFill>
              <a:latin typeface="Arial" charset="0"/>
              <a:ea typeface="Arial" charset="0"/>
            </a:endParaRPr>
          </a:p>
          <a:p>
            <a:pPr marL="0" indent="0" algn="ctr" defTabSz="914400" rtl="0" eaLnBrk="1" latinLnBrk="0" hangingPunct="1">
              <a:buFontTx/>
              <a:buNone/>
            </a:pPr>
            <a:r>
              <a:rPr sz="2000" b="0" i="0" strike="noStrike" cap="none">
                <a:solidFill>
                  <a:schemeClr val="lt1"/>
                </a:solidFill>
                <a:latin typeface="Arial" charset="0"/>
                <a:ea typeface="Arial" charset="0"/>
              </a:rPr>
              <a:t> </a:t>
            </a:r>
            <a:endParaRPr lang="ko-KR" altLang="en-US" sz="2000" b="0" i="0" strike="noStrike" cap="none">
              <a:solidFill>
                <a:schemeClr val="lt1"/>
              </a:solidFill>
              <a:latin typeface="Arial" charset="0"/>
              <a:ea typeface="Arial" charset="0"/>
            </a:endParaRPr>
          </a:p>
        </p:txBody>
      </p:sp>
      <p:sp>
        <p:nvSpPr>
          <p:cNvPr id="31" name="Rect 0"/>
          <p:cNvSpPr>
            <a:spLocks/>
          </p:cNvSpPr>
          <p:nvPr/>
        </p:nvSpPr>
        <p:spPr>
          <a:xfrm>
            <a:off x="6883400" y="5247005"/>
            <a:ext cx="2666365" cy="635635"/>
          </a:xfrm>
          <a:prstGeom prst="rect">
            <a:avLst/>
          </a:prstGeom>
          <a:solidFill>
            <a:srgbClr val="3C78D8"/>
          </a:solidFill>
          <a:ln w="9525" cap="flat" cmpd="sng">
            <a:solidFill>
              <a:schemeClr val="dk2">
                <a:alpha val="100000"/>
              </a:schemeClr>
            </a:solidFill>
            <a:prstDash val="solid"/>
            <a:round/>
          </a:ln>
        </p:spPr>
        <p:txBody>
          <a:bodyPr vert="horz" wrap="square" lIns="91440" tIns="91440" rIns="91440" bIns="9144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400" b="0" i="0" strike="noStrike" cap="none">
              <a:latin typeface="Arial" charset="0"/>
              <a:ea typeface="Arial" charset="0"/>
            </a:endParaRPr>
          </a:p>
          <a:p>
            <a:pPr marL="0" indent="0" algn="ctr" defTabSz="914400" rtl="0" eaLnBrk="1" latinLnBrk="0" hangingPunct="1">
              <a:buFontTx/>
              <a:buNone/>
            </a:pPr>
            <a:r>
              <a:rPr sz="2000" b="0" i="0" strike="noStrike" cap="none">
                <a:solidFill>
                  <a:schemeClr val="lt1"/>
                </a:solidFill>
                <a:latin typeface="Arial" charset="0"/>
                <a:ea typeface="Arial" charset="0"/>
              </a:rPr>
              <a:t>write()</a:t>
            </a:r>
            <a:endParaRPr lang="ko-KR" altLang="en-US" sz="2000" b="0" i="0" strike="noStrike" cap="none">
              <a:solidFill>
                <a:schemeClr val="lt1"/>
              </a:solidFill>
              <a:latin typeface="Arial" charset="0"/>
              <a:ea typeface="Arial" charset="0"/>
            </a:endParaRPr>
          </a:p>
        </p:txBody>
      </p:sp>
      <p:sp>
        <p:nvSpPr>
          <p:cNvPr id="32" name="Rect 0"/>
          <p:cNvSpPr>
            <a:spLocks/>
          </p:cNvSpPr>
          <p:nvPr/>
        </p:nvSpPr>
        <p:spPr>
          <a:xfrm>
            <a:off x="2686050" y="4746625"/>
            <a:ext cx="1379855" cy="1639570"/>
          </a:xfrm>
          <a:prstGeom prst="flowChartMagneticDisk">
            <a:avLst/>
          </a:prstGeom>
          <a:solidFill>
            <a:schemeClr val="accent4">
              <a:lumMod val="20000"/>
              <a:lumOff val="80000"/>
            </a:schemeClr>
          </a:solidFill>
          <a:ln w="9525" cap="flat" cmpd="sng">
            <a:solidFill>
              <a:schemeClr val="dk2">
                <a:alpha val="100000"/>
              </a:schemeClr>
            </a:solidFill>
            <a:prstDash val="solid"/>
            <a:round/>
          </a:ln>
        </p:spPr>
        <p:txBody>
          <a:bodyPr vert="horz" wrap="square" lIns="91440" tIns="91440" rIns="91440" bIns="9144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sz="2000" b="0" i="0" strike="noStrike" cap="none">
                <a:solidFill>
                  <a:schemeClr val="tx1"/>
                </a:solidFill>
                <a:latin typeface="Arial" charset="0"/>
                <a:ea typeface="Arial" charset="0"/>
              </a:rPr>
              <a:t>notice</a:t>
            </a:r>
            <a:endParaRPr lang="ko-KR" altLang="en-US" sz="2000" b="0" i="0" strike="noStrike" cap="none">
              <a:solidFill>
                <a:schemeClr val="tx1"/>
              </a:solidFill>
              <a:latin typeface="Arial" charset="0"/>
              <a:ea typeface="Arial" charset="0"/>
            </a:endParaRPr>
          </a:p>
        </p:txBody>
      </p:sp>
      <p:cxnSp>
        <p:nvCxnSpPr>
          <p:cNvPr id="33" name="Rect 0"/>
          <p:cNvCxnSpPr/>
          <p:nvPr/>
        </p:nvCxnSpPr>
        <p:spPr>
          <a:xfrm rot="5400000" flipH="1" flipV="1">
            <a:off x="6013450" y="-45085"/>
            <a:ext cx="15240" cy="4389120"/>
          </a:xfrm>
          <a:prstGeom prst="bentConnector3">
            <a:avLst>
              <a:gd name="adj1" fmla="val 1908616"/>
            </a:avLst>
          </a:prstGeom>
          <a:ln w="6350" cap="flat" cmpd="sng">
            <a:prstDash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Rect 0"/>
          <p:cNvCxnSpPr/>
          <p:nvPr/>
        </p:nvCxnSpPr>
        <p:spPr>
          <a:xfrm rot="5400000" flipH="1" flipV="1">
            <a:off x="7437755" y="3693795"/>
            <a:ext cx="1551940" cy="3175"/>
          </a:xfrm>
          <a:prstGeom prst="bentConnector3">
            <a:avLst>
              <a:gd name="adj1" fmla="val 50000"/>
            </a:avLst>
          </a:prstGeom>
          <a:ln w="6350" cap="flat" cmpd="sng">
            <a:prstDash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Rect 0"/>
          <p:cNvCxnSpPr/>
          <p:nvPr/>
        </p:nvCxnSpPr>
        <p:spPr>
          <a:xfrm rot="10800000" flipV="1">
            <a:off x="5159375" y="2530475"/>
            <a:ext cx="1724025" cy="3175"/>
          </a:xfrm>
          <a:prstGeom prst="bentConnector3">
            <a:avLst>
              <a:gd name="adj1" fmla="val 50060"/>
            </a:avLst>
          </a:prstGeom>
          <a:ln w="6350" cap="flat" cmpd="sng">
            <a:prstDash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Rect 0"/>
          <p:cNvCxnSpPr/>
          <p:nvPr/>
        </p:nvCxnSpPr>
        <p:spPr>
          <a:xfrm flipV="1">
            <a:off x="4064635" y="5563870"/>
            <a:ext cx="2820035" cy="3175"/>
          </a:xfrm>
          <a:prstGeom prst="bentConnector3">
            <a:avLst>
              <a:gd name="adj1" fmla="val 49986"/>
            </a:avLst>
          </a:prstGeom>
          <a:ln w="6350" cap="flat" cmpd="sng">
            <a:prstDash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Rect 0"/>
          <p:cNvCxnSpPr/>
          <p:nvPr/>
        </p:nvCxnSpPr>
        <p:spPr>
          <a:xfrm>
            <a:off x="9547225" y="2530475"/>
            <a:ext cx="3175" cy="2329180"/>
          </a:xfrm>
          <a:prstGeom prst="bentConnector3">
            <a:avLst>
              <a:gd name="adj1" fmla="val 14181667"/>
            </a:avLst>
          </a:prstGeom>
          <a:ln w="6350" cap="flat" cmpd="sng">
            <a:prstDash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 0"/>
          <p:cNvSpPr txBox="1">
            <a:spLocks/>
          </p:cNvSpPr>
          <p:nvPr/>
        </p:nvSpPr>
        <p:spPr>
          <a:xfrm>
            <a:off x="4918075" y="1045845"/>
            <a:ext cx="2060575" cy="92329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457200" rtl="0" eaLnBrk="1" latinLnBrk="0" hangingPunct="1">
              <a:buFontTx/>
              <a:buNone/>
            </a:pPr>
            <a:r>
              <a:rPr sz="1800">
                <a:latin typeface="Gill Sans MT" charset="0"/>
                <a:ea typeface="맑은 고딕" charset="0"/>
              </a:rPr>
              <a:t>(NoticeVO)</a:t>
            </a:r>
            <a:endParaRPr lang="ko-KR" altLang="en-US" sz="1800">
              <a:latin typeface="Gill Sans MT" charset="0"/>
              <a:ea typeface="맑은 고딕" charset="0"/>
            </a:endParaRPr>
          </a:p>
          <a:p>
            <a:pPr marL="0" indent="0" algn="l" defTabSz="457200" rtl="0" eaLnBrk="1" latinLnBrk="0" hangingPunct="1">
              <a:buFontTx/>
              <a:buNone/>
            </a:pPr>
            <a:r>
              <a:rPr sz="1800">
                <a:latin typeface="Gill Sans MT" charset="0"/>
                <a:ea typeface="맑은 고딕" charset="0"/>
              </a:rPr>
              <a:t>title, content,</a:t>
            </a:r>
            <a:endParaRPr lang="ko-KR" altLang="en-US" sz="1800">
              <a:latin typeface="Gill Sans MT" charset="0"/>
              <a:ea typeface="맑은 고딕" charset="0"/>
            </a:endParaRPr>
          </a:p>
          <a:p>
            <a:pPr marL="0" indent="0" algn="l" defTabSz="457200" rtl="0" eaLnBrk="1" latinLnBrk="0" hangingPunct="1">
              <a:buFontTx/>
              <a:buNone/>
            </a:pPr>
            <a:r>
              <a:rPr sz="1800">
                <a:latin typeface="Gill Sans MT" charset="0"/>
                <a:ea typeface="맑은 고딕" charset="0"/>
              </a:rPr>
              <a:t>startDate, endDate</a:t>
            </a:r>
            <a:endParaRPr lang="ko-KR" altLang="en-US" sz="1800">
              <a:latin typeface="Gill Sans MT" charset="0"/>
              <a:ea typeface="맑은 고딕" charset="0"/>
            </a:endParaRPr>
          </a:p>
        </p:txBody>
      </p:sp>
      <p:sp>
        <p:nvSpPr>
          <p:cNvPr id="39" name="Rect 0"/>
          <p:cNvSpPr txBox="1">
            <a:spLocks/>
          </p:cNvSpPr>
          <p:nvPr/>
        </p:nvSpPr>
        <p:spPr>
          <a:xfrm>
            <a:off x="4394200" y="5558790"/>
            <a:ext cx="2060575" cy="92329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457200" rtl="0" eaLnBrk="1" latinLnBrk="0" hangingPunct="1">
              <a:buFontTx/>
              <a:buNone/>
            </a:pPr>
            <a:r>
              <a:rPr sz="1800">
                <a:latin typeface="Gill Sans MT" charset="0"/>
                <a:ea typeface="맑은 고딕" charset="0"/>
              </a:rPr>
              <a:t>(NoticeVO)</a:t>
            </a:r>
            <a:endParaRPr lang="ko-KR" altLang="en-US" sz="1800">
              <a:latin typeface="Gill Sans MT" charset="0"/>
              <a:ea typeface="맑은 고딕" charset="0"/>
            </a:endParaRPr>
          </a:p>
          <a:p>
            <a:pPr marL="0" indent="0" algn="l" defTabSz="457200" rtl="0" eaLnBrk="1" latinLnBrk="0" hangingPunct="1">
              <a:buFontTx/>
              <a:buNone/>
            </a:pPr>
            <a:r>
              <a:rPr sz="1800">
                <a:latin typeface="Gill Sans MT" charset="0"/>
                <a:ea typeface="맑은 고딕" charset="0"/>
              </a:rPr>
              <a:t>title, content,</a:t>
            </a:r>
            <a:endParaRPr lang="ko-KR" altLang="en-US" sz="1800">
              <a:latin typeface="Gill Sans MT" charset="0"/>
              <a:ea typeface="맑은 고딕" charset="0"/>
            </a:endParaRPr>
          </a:p>
          <a:p>
            <a:pPr marL="0" indent="0" algn="l" defTabSz="457200" rtl="0" eaLnBrk="1" latinLnBrk="0" hangingPunct="1">
              <a:buFontTx/>
              <a:buNone/>
            </a:pPr>
            <a:r>
              <a:rPr sz="1800">
                <a:latin typeface="Gill Sans MT" charset="0"/>
                <a:ea typeface="맑은 고딕" charset="0"/>
              </a:rPr>
              <a:t>startDate, endDate</a:t>
            </a:r>
            <a:endParaRPr lang="ko-KR" altLang="en-US" sz="1800">
              <a:latin typeface="Gill Sans MT" charset="0"/>
              <a:ea typeface="맑은 고딕" charset="0"/>
            </a:endParaRPr>
          </a:p>
        </p:txBody>
      </p:sp>
      <p:sp>
        <p:nvSpPr>
          <p:cNvPr id="40" name="Rect 0"/>
          <p:cNvSpPr txBox="1">
            <a:spLocks/>
          </p:cNvSpPr>
          <p:nvPr/>
        </p:nvSpPr>
        <p:spPr>
          <a:xfrm>
            <a:off x="9752330" y="3308350"/>
            <a:ext cx="2060575" cy="92329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457200" rtl="0" eaLnBrk="1" latinLnBrk="0" hangingPunct="1">
              <a:buFontTx/>
              <a:buNone/>
            </a:pPr>
            <a:r>
              <a:rPr sz="1800">
                <a:latin typeface="Gill Sans MT" charset="0"/>
                <a:ea typeface="맑은 고딕" charset="0"/>
              </a:rPr>
              <a:t>(NoticeVO)</a:t>
            </a:r>
            <a:endParaRPr lang="ko-KR" altLang="en-US" sz="1800">
              <a:latin typeface="Gill Sans MT" charset="0"/>
              <a:ea typeface="맑은 고딕" charset="0"/>
            </a:endParaRPr>
          </a:p>
          <a:p>
            <a:pPr marL="0" indent="0" algn="l" defTabSz="457200" rtl="0" eaLnBrk="1" latinLnBrk="0" hangingPunct="1">
              <a:buFontTx/>
              <a:buNone/>
            </a:pPr>
            <a:r>
              <a:rPr sz="1800">
                <a:latin typeface="Gill Sans MT" charset="0"/>
                <a:ea typeface="맑은 고딕" charset="0"/>
              </a:rPr>
              <a:t>title, content,</a:t>
            </a:r>
            <a:endParaRPr lang="ko-KR" altLang="en-US" sz="1800">
              <a:latin typeface="Gill Sans MT" charset="0"/>
              <a:ea typeface="맑은 고딕" charset="0"/>
            </a:endParaRPr>
          </a:p>
          <a:p>
            <a:pPr marL="0" indent="0" algn="l" defTabSz="457200" rtl="0" eaLnBrk="1" latinLnBrk="0" hangingPunct="1">
              <a:buFontTx/>
              <a:buNone/>
            </a:pPr>
            <a:r>
              <a:rPr sz="1800">
                <a:latin typeface="Gill Sans MT" charset="0"/>
                <a:ea typeface="맑은 고딕" charset="0"/>
              </a:rPr>
              <a:t>startDate, endDate</a:t>
            </a:r>
            <a:endParaRPr lang="ko-KR" altLang="en-US" sz="1800">
              <a:latin typeface="Gill Sans MT" charset="0"/>
              <a:ea typeface="맑은 고딕" charset="0"/>
            </a:endParaRPr>
          </a:p>
        </p:txBody>
      </p:sp>
      <p:cxnSp>
        <p:nvCxnSpPr>
          <p:cNvPr id="41" name="도형 68"/>
          <p:cNvCxnSpPr/>
          <p:nvPr/>
        </p:nvCxnSpPr>
        <p:spPr>
          <a:xfrm>
            <a:off x="139700" y="491490"/>
            <a:ext cx="1994535" cy="635"/>
          </a:xfrm>
          <a:prstGeom prst="straightConnector1">
            <a:avLst/>
          </a:prstGeom>
          <a:noFill/>
          <a:ln w="9525" cap="flat" cmpd="sng">
            <a:solidFill>
              <a:schemeClr val="tx1">
                <a:lumMod val="65000"/>
                <a:lumOff val="35000"/>
              </a:schemeClr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텍스트 상자 69"/>
          <p:cNvSpPr txBox="1">
            <a:spLocks/>
          </p:cNvSpPr>
          <p:nvPr/>
        </p:nvSpPr>
        <p:spPr>
          <a:xfrm>
            <a:off x="101600" y="158115"/>
            <a:ext cx="1832610" cy="30861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>
                <a:latin typeface="Adobe 고딕 Std B" charset="0"/>
                <a:ea typeface="Adobe 고딕 Std B" charset="0"/>
              </a:rPr>
              <a:t>Team1 </a:t>
            </a:r>
            <a:r>
              <a:rPr lang="ko-KR" altLang="en-US">
                <a:latin typeface="Adobe 고딕 Std B" charset="0"/>
                <a:ea typeface="Adobe 고딕 Std B" charset="0"/>
              </a:rPr>
              <a:t>파워포인트</a:t>
            </a:r>
          </a:p>
        </p:txBody>
      </p:sp>
      <p:sp>
        <p:nvSpPr>
          <p:cNvPr id="43" name="텍스트 상자 70"/>
          <p:cNvSpPr txBox="1">
            <a:spLocks/>
          </p:cNvSpPr>
          <p:nvPr/>
        </p:nvSpPr>
        <p:spPr>
          <a:xfrm>
            <a:off x="1608455" y="652145"/>
            <a:ext cx="627380" cy="58420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r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3200" b="1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Arial" charset="0"/>
                <a:cs typeface="Arial" charset="0"/>
              </a:rPr>
              <a:t>-</a:t>
            </a:r>
            <a:endParaRPr lang="ko-KR" altLang="en-US" sz="3200" b="1">
              <a:solidFill>
                <a:schemeClr val="tx1">
                  <a:lumMod val="65000"/>
                  <a:lumOff val="35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4" name="텍스트 상자 71"/>
          <p:cNvSpPr txBox="1">
            <a:spLocks/>
          </p:cNvSpPr>
          <p:nvPr/>
        </p:nvSpPr>
        <p:spPr>
          <a:xfrm>
            <a:off x="2263775" y="645160"/>
            <a:ext cx="1626235" cy="55372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3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DFD</a:t>
            </a:r>
            <a:endParaRPr lang="ko-KR" altLang="en-US" sz="3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5" name="텍스트 상자 72"/>
          <p:cNvSpPr txBox="1">
            <a:spLocks/>
          </p:cNvSpPr>
          <p:nvPr/>
        </p:nvSpPr>
        <p:spPr>
          <a:xfrm>
            <a:off x="2289175" y="1181100"/>
            <a:ext cx="3554730" cy="32258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5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5-3</a:t>
            </a:r>
            <a:r>
              <a:rPr lang="ko-KR" sz="15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공지사항 등록</a:t>
            </a:r>
            <a:endParaRPr lang="ko-KR" altLang="en-US" sz="15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118;p4">
            <a:extLst>
              <a:ext uri="{FF2B5EF4-FFF2-40B4-BE49-F238E27FC236}">
                <a16:creationId xmlns:a16="http://schemas.microsoft.com/office/drawing/2014/main" id="{B110AD0E-4A52-481D-8C98-1DBB208E0208}"/>
              </a:ext>
            </a:extLst>
          </p:cNvPr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9" name="Google Shape;119;p4">
            <a:extLst>
              <a:ext uri="{FF2B5EF4-FFF2-40B4-BE49-F238E27FC236}">
                <a16:creationId xmlns:a16="http://schemas.microsoft.com/office/drawing/2014/main" id="{856C0C96-D578-43D1-9FE7-8299E564A025}"/>
              </a:ext>
            </a:extLst>
          </p:cNvPr>
          <p:cNvCxnSpPr/>
          <p:nvPr/>
        </p:nvCxnSpPr>
        <p:spPr>
          <a:xfrm>
            <a:off x="139700" y="491490"/>
            <a:ext cx="19939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0" name="Google Shape;120;p4">
            <a:extLst>
              <a:ext uri="{FF2B5EF4-FFF2-40B4-BE49-F238E27FC236}">
                <a16:creationId xmlns:a16="http://schemas.microsoft.com/office/drawing/2014/main" id="{6BD8A400-1774-415A-BE33-206ECE1491EE}"/>
              </a:ext>
            </a:extLst>
          </p:cNvPr>
          <p:cNvSpPr txBox="1"/>
          <p:nvPr/>
        </p:nvSpPr>
        <p:spPr>
          <a:xfrm>
            <a:off x="1619885" y="591185"/>
            <a:ext cx="626745" cy="584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accent4"/>
                </a:solidFill>
              </a:rPr>
              <a:t>-</a:t>
            </a:r>
            <a:endParaRPr sz="3200" b="1" dirty="0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121;p4">
            <a:extLst>
              <a:ext uri="{FF2B5EF4-FFF2-40B4-BE49-F238E27FC236}">
                <a16:creationId xmlns:a16="http://schemas.microsoft.com/office/drawing/2014/main" id="{C7D0BBC6-FFBB-4E12-B2CB-022CB9D92A4E}"/>
              </a:ext>
            </a:extLst>
          </p:cNvPr>
          <p:cNvSpPr txBox="1"/>
          <p:nvPr/>
        </p:nvSpPr>
        <p:spPr>
          <a:xfrm>
            <a:off x="2263775" y="645160"/>
            <a:ext cx="2326005" cy="553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000" dirty="0">
                <a:solidFill>
                  <a:schemeClr val="accent4"/>
                </a:solidFill>
              </a:rPr>
              <a:t>주제</a:t>
            </a:r>
            <a:endParaRPr sz="3000" dirty="0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190;gd1edc10b5a_2_0">
            <a:extLst>
              <a:ext uri="{FF2B5EF4-FFF2-40B4-BE49-F238E27FC236}">
                <a16:creationId xmlns:a16="http://schemas.microsoft.com/office/drawing/2014/main" id="{8F30BB25-4209-4892-B05B-42766975AA2F}"/>
              </a:ext>
            </a:extLst>
          </p:cNvPr>
          <p:cNvSpPr txBox="1"/>
          <p:nvPr/>
        </p:nvSpPr>
        <p:spPr>
          <a:xfrm>
            <a:off x="101600" y="158115"/>
            <a:ext cx="1831975" cy="307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Team1 </a:t>
            </a:r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파워포인트</a:t>
            </a:r>
            <a:endParaRPr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64" name="내용 개체 틀 5">
            <a:extLst>
              <a:ext uri="{FF2B5EF4-FFF2-40B4-BE49-F238E27FC236}">
                <a16:creationId xmlns:a16="http://schemas.microsoft.com/office/drawing/2014/main" id="{6966CDD0-074E-4D0C-968F-3DAEFDA1ED04}"/>
              </a:ext>
            </a:extLst>
          </p:cNvPr>
          <p:cNvSpPr txBox="1">
            <a:spLocks/>
          </p:cNvSpPr>
          <p:nvPr/>
        </p:nvSpPr>
        <p:spPr>
          <a:xfrm>
            <a:off x="1426210" y="2816225"/>
            <a:ext cx="10200640" cy="345059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dirty="0"/>
              <a:t>Book-Ing </a:t>
            </a:r>
            <a:r>
              <a:rPr lang="ko-KR" altLang="en-US" dirty="0"/>
              <a:t>온라인 서점 </a:t>
            </a:r>
            <a:r>
              <a:rPr lang="en-US" altLang="ko-KR" dirty="0"/>
              <a:t>– </a:t>
            </a:r>
            <a:r>
              <a:rPr lang="ko-KR" altLang="en-US" dirty="0"/>
              <a:t>도서관리</a:t>
            </a:r>
            <a:r>
              <a:rPr lang="en-US" altLang="ko-KR" dirty="0"/>
              <a:t> &amp; </a:t>
            </a:r>
            <a:r>
              <a:rPr lang="ko-KR" altLang="en-US" dirty="0"/>
              <a:t>장바구니</a:t>
            </a:r>
            <a:endParaRPr lang="en-US" altLang="ko-KR" dirty="0"/>
          </a:p>
          <a:p>
            <a:endParaRPr lang="en-US" altLang="ko-KR" dirty="0"/>
          </a:p>
          <a:p>
            <a:pPr marL="285750" lvl="1" indent="-285750">
              <a:buFontTx/>
              <a:buChar char="-"/>
            </a:pPr>
            <a:r>
              <a:rPr lang="ko-KR" altLang="en-US" dirty="0"/>
              <a:t>사용자가 온라인 서점에 와서 구매할 도서를 보여주고 원하는 품목을 구매하기 위한 장바구니 시스템 개발</a:t>
            </a:r>
            <a:endParaRPr lang="en-US" altLang="ko-KR" dirty="0"/>
          </a:p>
          <a:p>
            <a:pPr marL="285750" lvl="1" indent="-285750">
              <a:buFontTx/>
              <a:buChar char="-"/>
            </a:pPr>
            <a:endParaRPr lang="en-US" altLang="ko-KR" dirty="0"/>
          </a:p>
          <a:p>
            <a:pPr marL="285750" lvl="1" indent="-285750">
              <a:buFontTx/>
              <a:buChar char="-"/>
            </a:pPr>
            <a:r>
              <a:rPr lang="ko-KR" altLang="en-US" dirty="0"/>
              <a:t>관리자가 사용자에게 전달해야 할 상품을 작성해서 보여 주고 관리하는 시스템 개발</a:t>
            </a:r>
            <a:endParaRPr lang="en-US" altLang="ko-KR" dirty="0"/>
          </a:p>
          <a:p>
            <a:pPr marL="285750" lvl="1" indent="-285750">
              <a:buFontTx/>
              <a:buChar char="-"/>
            </a:pPr>
            <a:endParaRPr lang="en-US" altLang="ko-KR" dirty="0"/>
          </a:p>
          <a:p>
            <a:pPr marL="285750" lvl="1" indent="-285750">
              <a:buFontTx/>
              <a:buChar char="-"/>
            </a:pPr>
            <a:r>
              <a:rPr lang="ko-KR" altLang="en-US" dirty="0"/>
              <a:t>사용자가 원하는 상품을 개인 장바구니에 저장하고 그것을 삭제 및 수량조정을 할 수 있는 시스템 개발</a:t>
            </a:r>
            <a:endParaRPr lang="en-US" altLang="ko-KR" dirty="0"/>
          </a:p>
          <a:p>
            <a:pPr marL="285750" lvl="1" indent="-285750">
              <a:buFontTx/>
              <a:buChar char="-"/>
            </a:pPr>
            <a:endParaRPr lang="en-US" altLang="ko-KR" dirty="0"/>
          </a:p>
          <a:p>
            <a:pPr marL="285750" lvl="1" indent="-285750">
              <a:buFontTx/>
              <a:buChar char="-"/>
            </a:pPr>
            <a:r>
              <a:rPr lang="ko-KR" altLang="en-US" dirty="0"/>
              <a:t>장바구니에 저장한 상품들을 수량과 가격을 파악해 최종 결제금액을 사용자에게 주는 시스템 개발</a:t>
            </a:r>
          </a:p>
        </p:txBody>
      </p:sp>
      <p:sp>
        <p:nvSpPr>
          <p:cNvPr id="65" name="Google Shape;194;gd1edc10b5a_2_0">
            <a:extLst>
              <a:ext uri="{FF2B5EF4-FFF2-40B4-BE49-F238E27FC236}">
                <a16:creationId xmlns:a16="http://schemas.microsoft.com/office/drawing/2014/main" id="{ADF89EEC-378B-4A7F-B392-B01B8E4B5B95}"/>
              </a:ext>
            </a:extLst>
          </p:cNvPr>
          <p:cNvSpPr txBox="1"/>
          <p:nvPr/>
        </p:nvSpPr>
        <p:spPr>
          <a:xfrm>
            <a:off x="2299335" y="1118235"/>
            <a:ext cx="3554095" cy="323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dirty="0">
                <a:solidFill>
                  <a:schemeClr val="accent4"/>
                </a:solidFill>
              </a:rPr>
              <a:t>1. </a:t>
            </a:r>
            <a:r>
              <a:rPr lang="ko-KR" altLang="en-US" sz="1500" b="1" dirty="0">
                <a:solidFill>
                  <a:schemeClr val="accent4"/>
                </a:solidFill>
              </a:rPr>
              <a:t>도서목록 </a:t>
            </a:r>
            <a:r>
              <a:rPr lang="en-US" altLang="ko-KR" sz="1500" b="1" dirty="0">
                <a:solidFill>
                  <a:schemeClr val="accent4"/>
                </a:solidFill>
              </a:rPr>
              <a:t>&amp; </a:t>
            </a:r>
            <a:r>
              <a:rPr lang="ko-KR" altLang="en-US" sz="1500" b="1" dirty="0">
                <a:solidFill>
                  <a:schemeClr val="accent4"/>
                </a:solidFill>
              </a:rPr>
              <a:t>장바구니</a:t>
            </a:r>
            <a:endParaRPr sz="1500" b="1" dirty="0"/>
          </a:p>
        </p:txBody>
      </p:sp>
    </p:spTree>
    <p:extLst>
      <p:ext uri="{BB962C8B-B14F-4D97-AF65-F5344CB8AC3E}">
        <p14:creationId xmlns:p14="http://schemas.microsoft.com/office/powerpoint/2010/main" val="337637159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/>
          </p:cNvSpPr>
          <p:nvPr/>
        </p:nvSpPr>
        <p:spPr>
          <a:xfrm>
            <a:off x="0" y="0"/>
            <a:ext cx="12193270" cy="1639570"/>
          </a:xfrm>
          <a:prstGeom prst="rect">
            <a:avLst/>
          </a:prstGeom>
          <a:solidFill>
            <a:schemeClr val="lt2"/>
          </a:solidFill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400" b="0" i="0" strike="noStrike" cap="none">
              <a:latin typeface="Arial" charset="0"/>
              <a:ea typeface="Arial" charset="0"/>
            </a:endParaRPr>
          </a:p>
        </p:txBody>
      </p:sp>
      <p:sp>
        <p:nvSpPr>
          <p:cNvPr id="4" name="Rect 0"/>
          <p:cNvSpPr txBox="1">
            <a:spLocks/>
          </p:cNvSpPr>
          <p:nvPr/>
        </p:nvSpPr>
        <p:spPr>
          <a:xfrm>
            <a:off x="2876550" y="1494790"/>
            <a:ext cx="9361805" cy="40132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91440" rIns="91440" bIns="91440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endParaRPr lang="ko-KR" altLang="en-US" sz="1400" b="0" i="0" strike="noStrike" cap="none">
              <a:latin typeface="Arial" charset="0"/>
              <a:ea typeface="Arial" charset="0"/>
            </a:endParaRPr>
          </a:p>
        </p:txBody>
      </p:sp>
      <p:sp>
        <p:nvSpPr>
          <p:cNvPr id="28" name="Rect 0"/>
          <p:cNvSpPr txBox="1">
            <a:spLocks/>
          </p:cNvSpPr>
          <p:nvPr/>
        </p:nvSpPr>
        <p:spPr>
          <a:xfrm>
            <a:off x="2804795" y="1566545"/>
            <a:ext cx="9361805" cy="40132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91440" rIns="91440" bIns="91440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endParaRPr lang="ko-KR" altLang="en-US" sz="1400" b="0" i="0" strike="noStrike" cap="none">
              <a:latin typeface="Arial" charset="0"/>
              <a:ea typeface="Arial" charset="0"/>
            </a:endParaRPr>
          </a:p>
        </p:txBody>
      </p:sp>
      <p:sp>
        <p:nvSpPr>
          <p:cNvPr id="29" name="Rect 0"/>
          <p:cNvSpPr>
            <a:spLocks/>
          </p:cNvSpPr>
          <p:nvPr/>
        </p:nvSpPr>
        <p:spPr>
          <a:xfrm>
            <a:off x="2494280" y="2155825"/>
            <a:ext cx="2666365" cy="753745"/>
          </a:xfrm>
          <a:prstGeom prst="rect">
            <a:avLst/>
          </a:prstGeom>
          <a:solidFill>
            <a:srgbClr val="3C78D8"/>
          </a:solidFill>
          <a:ln w="9525" cap="flat" cmpd="sng">
            <a:solidFill>
              <a:schemeClr val="dk2">
                <a:alpha val="100000"/>
              </a:schemeClr>
            </a:solidFill>
            <a:prstDash val="solid"/>
            <a:round/>
          </a:ln>
        </p:spPr>
        <p:txBody>
          <a:bodyPr vert="horz" wrap="square" lIns="91440" tIns="91440" rIns="91440" bIns="91440" anchor="t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sz="2000" b="0" i="0" strike="noStrike" cap="none">
                <a:solidFill>
                  <a:schemeClr val="lt1"/>
                </a:solidFill>
                <a:latin typeface="Arial" charset="0"/>
                <a:ea typeface="Arial" charset="0"/>
              </a:rPr>
              <a:t>update.jsp</a:t>
            </a:r>
            <a:endParaRPr lang="ko-KR" altLang="en-US" sz="2000" b="0" i="0" strike="noStrike" cap="none">
              <a:solidFill>
                <a:schemeClr val="lt1"/>
              </a:solidFill>
              <a:latin typeface="Arial" charset="0"/>
              <a:ea typeface="Arial" charset="0"/>
            </a:endParaRPr>
          </a:p>
        </p:txBody>
      </p:sp>
      <p:sp>
        <p:nvSpPr>
          <p:cNvPr id="30" name="Rect 0"/>
          <p:cNvSpPr>
            <a:spLocks/>
          </p:cNvSpPr>
          <p:nvPr/>
        </p:nvSpPr>
        <p:spPr>
          <a:xfrm>
            <a:off x="6882130" y="2141855"/>
            <a:ext cx="2666365" cy="778510"/>
          </a:xfrm>
          <a:prstGeom prst="rect">
            <a:avLst/>
          </a:prstGeom>
          <a:solidFill>
            <a:srgbClr val="3C78D8"/>
          </a:solidFill>
          <a:ln w="9525" cap="flat" cmpd="sng">
            <a:solidFill>
              <a:schemeClr val="dk2">
                <a:alpha val="100000"/>
              </a:schemeClr>
            </a:solidFill>
            <a:prstDash val="solid"/>
            <a:round/>
          </a:ln>
        </p:spPr>
        <p:txBody>
          <a:bodyPr vert="horz" wrap="square" lIns="91440" tIns="91440" rIns="91440" bIns="9144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400" b="0" i="0" strike="noStrike" cap="none">
              <a:latin typeface="Arial" charset="0"/>
              <a:ea typeface="Arial" charset="0"/>
            </a:endParaRPr>
          </a:p>
          <a:p>
            <a:pPr marL="0" indent="0" algn="ctr" defTabSz="914400" rtl="0" eaLnBrk="1" latinLnBrk="0" hangingPunct="1">
              <a:buFontTx/>
              <a:buNone/>
            </a:pPr>
            <a:r>
              <a:rPr sz="2000" b="0" i="0" strike="noStrike" cap="none">
                <a:solidFill>
                  <a:schemeClr val="lt1"/>
                </a:solidFill>
                <a:latin typeface="Arial" charset="0"/>
                <a:ea typeface="Arial" charset="0"/>
              </a:rPr>
              <a:t>noticeUpdateService</a:t>
            </a:r>
            <a:endParaRPr lang="ko-KR" altLang="en-US" sz="2000" b="0" i="0" strike="noStrike" cap="none">
              <a:solidFill>
                <a:schemeClr val="lt1"/>
              </a:solidFill>
              <a:latin typeface="Arial" charset="0"/>
              <a:ea typeface="Arial" charset="0"/>
            </a:endParaRPr>
          </a:p>
          <a:p>
            <a:pPr marL="0" indent="0" algn="ctr" defTabSz="914400" rtl="0" eaLnBrk="1" latinLnBrk="0" hangingPunct="1">
              <a:buFontTx/>
              <a:buNone/>
            </a:pPr>
            <a:r>
              <a:rPr sz="2000" b="0" i="0" strike="noStrike" cap="none">
                <a:solidFill>
                  <a:schemeClr val="lt1"/>
                </a:solidFill>
                <a:latin typeface="Arial" charset="0"/>
                <a:ea typeface="Arial" charset="0"/>
              </a:rPr>
              <a:t> </a:t>
            </a:r>
            <a:endParaRPr lang="ko-KR" altLang="en-US" sz="2000" b="0" i="0" strike="noStrike" cap="none">
              <a:solidFill>
                <a:schemeClr val="lt1"/>
              </a:solidFill>
              <a:latin typeface="Arial" charset="0"/>
              <a:ea typeface="Arial" charset="0"/>
            </a:endParaRPr>
          </a:p>
        </p:txBody>
      </p:sp>
      <p:sp>
        <p:nvSpPr>
          <p:cNvPr id="31" name="Rect 0"/>
          <p:cNvSpPr>
            <a:spLocks/>
          </p:cNvSpPr>
          <p:nvPr/>
        </p:nvSpPr>
        <p:spPr>
          <a:xfrm>
            <a:off x="6883400" y="4469765"/>
            <a:ext cx="2666365" cy="778510"/>
          </a:xfrm>
          <a:prstGeom prst="rect">
            <a:avLst/>
          </a:prstGeom>
          <a:solidFill>
            <a:srgbClr val="3C78D8"/>
          </a:solidFill>
          <a:ln w="9525" cap="flat" cmpd="sng">
            <a:solidFill>
              <a:schemeClr val="dk2">
                <a:alpha val="100000"/>
              </a:schemeClr>
            </a:solidFill>
            <a:prstDash val="solid"/>
            <a:round/>
          </a:ln>
        </p:spPr>
        <p:txBody>
          <a:bodyPr vert="horz" wrap="square" lIns="91440" tIns="91440" rIns="91440" bIns="9144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400" b="0" i="0" strike="noStrike" cap="none">
              <a:latin typeface="Arial" charset="0"/>
              <a:ea typeface="Arial" charset="0"/>
            </a:endParaRPr>
          </a:p>
          <a:p>
            <a:pPr marL="0" indent="0" algn="ctr" defTabSz="914400" rtl="0" eaLnBrk="1" latinLnBrk="0" hangingPunct="1">
              <a:buFontTx/>
              <a:buNone/>
            </a:pPr>
            <a:r>
              <a:rPr sz="2000" b="0" i="0" strike="noStrike" cap="none">
                <a:solidFill>
                  <a:schemeClr val="lt1"/>
                </a:solidFill>
                <a:latin typeface="Arial" charset="0"/>
                <a:ea typeface="Arial" charset="0"/>
              </a:rPr>
              <a:t>noticeDAO</a:t>
            </a:r>
            <a:endParaRPr lang="ko-KR" altLang="en-US" sz="2000" b="0" i="0" strike="noStrike" cap="none">
              <a:solidFill>
                <a:schemeClr val="lt1"/>
              </a:solidFill>
              <a:latin typeface="Arial" charset="0"/>
              <a:ea typeface="Arial" charset="0"/>
            </a:endParaRPr>
          </a:p>
          <a:p>
            <a:pPr marL="0" indent="0" algn="ctr" defTabSz="914400" rtl="0" eaLnBrk="1" latinLnBrk="0" hangingPunct="1">
              <a:buFontTx/>
              <a:buNone/>
            </a:pPr>
            <a:r>
              <a:rPr sz="2000" b="0" i="0" strike="noStrike" cap="none">
                <a:solidFill>
                  <a:schemeClr val="lt1"/>
                </a:solidFill>
                <a:latin typeface="Arial" charset="0"/>
                <a:ea typeface="Arial" charset="0"/>
              </a:rPr>
              <a:t> </a:t>
            </a:r>
            <a:endParaRPr lang="ko-KR" altLang="en-US" sz="2000" b="0" i="0" strike="noStrike" cap="none">
              <a:solidFill>
                <a:schemeClr val="lt1"/>
              </a:solidFill>
              <a:latin typeface="Arial" charset="0"/>
              <a:ea typeface="Arial" charset="0"/>
            </a:endParaRPr>
          </a:p>
        </p:txBody>
      </p:sp>
      <p:sp>
        <p:nvSpPr>
          <p:cNvPr id="32" name="Rect 0"/>
          <p:cNvSpPr>
            <a:spLocks/>
          </p:cNvSpPr>
          <p:nvPr/>
        </p:nvSpPr>
        <p:spPr>
          <a:xfrm>
            <a:off x="6883400" y="5247005"/>
            <a:ext cx="2666365" cy="635635"/>
          </a:xfrm>
          <a:prstGeom prst="rect">
            <a:avLst/>
          </a:prstGeom>
          <a:solidFill>
            <a:srgbClr val="3C78D8"/>
          </a:solidFill>
          <a:ln w="9525" cap="flat" cmpd="sng">
            <a:solidFill>
              <a:schemeClr val="dk2">
                <a:alpha val="100000"/>
              </a:schemeClr>
            </a:solidFill>
            <a:prstDash val="solid"/>
            <a:round/>
          </a:ln>
        </p:spPr>
        <p:txBody>
          <a:bodyPr vert="horz" wrap="square" lIns="91440" tIns="91440" rIns="91440" bIns="9144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400" b="0" i="0" strike="noStrike" cap="none">
              <a:latin typeface="Arial" charset="0"/>
              <a:ea typeface="Arial" charset="0"/>
            </a:endParaRPr>
          </a:p>
          <a:p>
            <a:pPr marL="0" indent="0" algn="ctr" defTabSz="914400" rtl="0" eaLnBrk="1" latinLnBrk="0" hangingPunct="1">
              <a:buFontTx/>
              <a:buNone/>
            </a:pPr>
            <a:r>
              <a:rPr sz="2000" b="0" i="0" strike="noStrike" cap="none">
                <a:solidFill>
                  <a:schemeClr val="lt1"/>
                </a:solidFill>
                <a:latin typeface="Arial" charset="0"/>
                <a:ea typeface="Arial" charset="0"/>
              </a:rPr>
              <a:t>update()</a:t>
            </a:r>
            <a:endParaRPr lang="ko-KR" altLang="en-US" sz="2000" b="0" i="0" strike="noStrike" cap="none">
              <a:solidFill>
                <a:schemeClr val="lt1"/>
              </a:solidFill>
              <a:latin typeface="Arial" charset="0"/>
              <a:ea typeface="Arial" charset="0"/>
            </a:endParaRPr>
          </a:p>
        </p:txBody>
      </p:sp>
      <p:sp>
        <p:nvSpPr>
          <p:cNvPr id="33" name="Rect 0"/>
          <p:cNvSpPr>
            <a:spLocks/>
          </p:cNvSpPr>
          <p:nvPr/>
        </p:nvSpPr>
        <p:spPr>
          <a:xfrm>
            <a:off x="2686050" y="4746625"/>
            <a:ext cx="1379855" cy="1639570"/>
          </a:xfrm>
          <a:prstGeom prst="flowChartMagneticDisk">
            <a:avLst/>
          </a:prstGeom>
          <a:solidFill>
            <a:schemeClr val="accent4">
              <a:lumMod val="20000"/>
              <a:lumOff val="80000"/>
            </a:schemeClr>
          </a:solidFill>
          <a:ln w="9525" cap="flat" cmpd="sng">
            <a:solidFill>
              <a:schemeClr val="dk2">
                <a:alpha val="100000"/>
              </a:schemeClr>
            </a:solidFill>
            <a:prstDash val="solid"/>
            <a:round/>
          </a:ln>
        </p:spPr>
        <p:txBody>
          <a:bodyPr vert="horz" wrap="square" lIns="91440" tIns="91440" rIns="91440" bIns="9144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sz="2000" b="0" i="0" strike="noStrike" cap="none">
                <a:solidFill>
                  <a:schemeClr val="tx1"/>
                </a:solidFill>
                <a:latin typeface="Arial" charset="0"/>
                <a:ea typeface="Arial" charset="0"/>
              </a:rPr>
              <a:t>notice</a:t>
            </a:r>
            <a:endParaRPr lang="ko-KR" altLang="en-US" sz="2000" b="0" i="0" strike="noStrike" cap="none">
              <a:solidFill>
                <a:schemeClr val="tx1"/>
              </a:solidFill>
              <a:latin typeface="Arial" charset="0"/>
              <a:ea typeface="Arial" charset="0"/>
            </a:endParaRPr>
          </a:p>
        </p:txBody>
      </p:sp>
      <p:cxnSp>
        <p:nvCxnSpPr>
          <p:cNvPr id="34" name="Rect 0"/>
          <p:cNvCxnSpPr/>
          <p:nvPr/>
        </p:nvCxnSpPr>
        <p:spPr>
          <a:xfrm rot="5400000" flipH="1" flipV="1">
            <a:off x="6013450" y="-45085"/>
            <a:ext cx="15240" cy="4389120"/>
          </a:xfrm>
          <a:prstGeom prst="bentConnector3">
            <a:avLst>
              <a:gd name="adj1" fmla="val 1908616"/>
            </a:avLst>
          </a:prstGeom>
          <a:ln w="6350" cap="flat" cmpd="sng">
            <a:prstDash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Rect 0"/>
          <p:cNvCxnSpPr/>
          <p:nvPr/>
        </p:nvCxnSpPr>
        <p:spPr>
          <a:xfrm rot="5400000" flipH="1" flipV="1">
            <a:off x="7437755" y="3693795"/>
            <a:ext cx="1551940" cy="3175"/>
          </a:xfrm>
          <a:prstGeom prst="bentConnector3">
            <a:avLst>
              <a:gd name="adj1" fmla="val 50000"/>
            </a:avLst>
          </a:prstGeom>
          <a:ln w="6350" cap="flat" cmpd="sng">
            <a:prstDash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Rect 0"/>
          <p:cNvCxnSpPr/>
          <p:nvPr/>
        </p:nvCxnSpPr>
        <p:spPr>
          <a:xfrm rot="10800000" flipV="1">
            <a:off x="5159375" y="2530475"/>
            <a:ext cx="1724025" cy="3175"/>
          </a:xfrm>
          <a:prstGeom prst="bentConnector3">
            <a:avLst>
              <a:gd name="adj1" fmla="val 50060"/>
            </a:avLst>
          </a:prstGeom>
          <a:ln w="6350" cap="flat" cmpd="sng">
            <a:prstDash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Rect 0"/>
          <p:cNvCxnSpPr/>
          <p:nvPr/>
        </p:nvCxnSpPr>
        <p:spPr>
          <a:xfrm flipV="1">
            <a:off x="4064635" y="5563870"/>
            <a:ext cx="2820035" cy="3175"/>
          </a:xfrm>
          <a:prstGeom prst="bentConnector3">
            <a:avLst>
              <a:gd name="adj1" fmla="val 49986"/>
            </a:avLst>
          </a:prstGeom>
          <a:ln w="6350" cap="flat" cmpd="sng">
            <a:prstDash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Rect 0"/>
          <p:cNvCxnSpPr/>
          <p:nvPr/>
        </p:nvCxnSpPr>
        <p:spPr>
          <a:xfrm>
            <a:off x="9547225" y="2530475"/>
            <a:ext cx="3175" cy="2329180"/>
          </a:xfrm>
          <a:prstGeom prst="bentConnector3">
            <a:avLst>
              <a:gd name="adj1" fmla="val 14181667"/>
            </a:avLst>
          </a:prstGeom>
          <a:ln w="6350" cap="flat" cmpd="sng">
            <a:prstDash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 0"/>
          <p:cNvSpPr txBox="1">
            <a:spLocks/>
          </p:cNvSpPr>
          <p:nvPr/>
        </p:nvSpPr>
        <p:spPr>
          <a:xfrm>
            <a:off x="4918075" y="1045845"/>
            <a:ext cx="2060575" cy="92329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457200" rtl="0" eaLnBrk="1" latinLnBrk="0" hangingPunct="1">
              <a:buFontTx/>
              <a:buNone/>
            </a:pPr>
            <a:r>
              <a:rPr sz="1800">
                <a:latin typeface="Gill Sans MT" charset="0"/>
                <a:ea typeface="맑은 고딕" charset="0"/>
              </a:rPr>
              <a:t>(NoticeVO)</a:t>
            </a:r>
            <a:endParaRPr lang="ko-KR" altLang="en-US" sz="1800">
              <a:latin typeface="Gill Sans MT" charset="0"/>
              <a:ea typeface="맑은 고딕" charset="0"/>
            </a:endParaRPr>
          </a:p>
          <a:p>
            <a:pPr marL="0" indent="0" algn="l" defTabSz="457200" rtl="0" eaLnBrk="1" latinLnBrk="0" hangingPunct="1">
              <a:buFontTx/>
              <a:buNone/>
            </a:pPr>
            <a:r>
              <a:rPr sz="1800">
                <a:latin typeface="Gill Sans MT" charset="0"/>
                <a:ea typeface="맑은 고딕" charset="0"/>
              </a:rPr>
              <a:t>No,title, content,</a:t>
            </a:r>
            <a:endParaRPr lang="ko-KR" altLang="en-US" sz="1800">
              <a:latin typeface="Gill Sans MT" charset="0"/>
              <a:ea typeface="맑은 고딕" charset="0"/>
            </a:endParaRPr>
          </a:p>
          <a:p>
            <a:pPr marL="0" indent="0" algn="l" defTabSz="457200" rtl="0" eaLnBrk="1" latinLnBrk="0" hangingPunct="1">
              <a:buFontTx/>
              <a:buNone/>
            </a:pPr>
            <a:r>
              <a:rPr sz="1800">
                <a:latin typeface="Gill Sans MT" charset="0"/>
                <a:ea typeface="맑은 고딕" charset="0"/>
              </a:rPr>
              <a:t>startDate, endDate</a:t>
            </a:r>
            <a:endParaRPr lang="ko-KR" altLang="en-US" sz="1800">
              <a:latin typeface="Gill Sans MT" charset="0"/>
              <a:ea typeface="맑은 고딕" charset="0"/>
            </a:endParaRPr>
          </a:p>
        </p:txBody>
      </p:sp>
      <p:sp>
        <p:nvSpPr>
          <p:cNvPr id="40" name="Rect 0"/>
          <p:cNvSpPr txBox="1">
            <a:spLocks/>
          </p:cNvSpPr>
          <p:nvPr/>
        </p:nvSpPr>
        <p:spPr>
          <a:xfrm>
            <a:off x="4537075" y="5558790"/>
            <a:ext cx="2060575" cy="92329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457200" rtl="0" eaLnBrk="1" latinLnBrk="0" hangingPunct="1">
              <a:buFontTx/>
              <a:buNone/>
            </a:pPr>
            <a:r>
              <a:rPr sz="1800">
                <a:latin typeface="Gill Sans MT" charset="0"/>
                <a:ea typeface="맑은 고딕" charset="0"/>
              </a:rPr>
              <a:t>(NoticeVO)</a:t>
            </a:r>
            <a:endParaRPr lang="ko-KR" altLang="en-US" sz="1800">
              <a:latin typeface="Gill Sans MT" charset="0"/>
              <a:ea typeface="맑은 고딕" charset="0"/>
            </a:endParaRPr>
          </a:p>
          <a:p>
            <a:pPr marL="0" indent="0" algn="l" defTabSz="457200" rtl="0" eaLnBrk="1" latinLnBrk="0" hangingPunct="1">
              <a:buFontTx/>
              <a:buNone/>
            </a:pPr>
            <a:r>
              <a:rPr sz="1800">
                <a:latin typeface="Gill Sans MT" charset="0"/>
                <a:ea typeface="맑은 고딕" charset="0"/>
              </a:rPr>
              <a:t>No,title, content,</a:t>
            </a:r>
            <a:endParaRPr lang="ko-KR" altLang="en-US" sz="1800">
              <a:latin typeface="Gill Sans MT" charset="0"/>
              <a:ea typeface="맑은 고딕" charset="0"/>
            </a:endParaRPr>
          </a:p>
          <a:p>
            <a:pPr marL="0" indent="0" algn="l" defTabSz="457200" rtl="0" eaLnBrk="1" latinLnBrk="0" hangingPunct="1">
              <a:buFontTx/>
              <a:buNone/>
            </a:pPr>
            <a:r>
              <a:rPr sz="1800">
                <a:latin typeface="Gill Sans MT" charset="0"/>
                <a:ea typeface="맑은 고딕" charset="0"/>
              </a:rPr>
              <a:t>startDate, endDate</a:t>
            </a:r>
            <a:endParaRPr lang="ko-KR" altLang="en-US" sz="1800">
              <a:latin typeface="Gill Sans MT" charset="0"/>
              <a:ea typeface="맑은 고딕" charset="0"/>
            </a:endParaRPr>
          </a:p>
        </p:txBody>
      </p:sp>
      <p:sp>
        <p:nvSpPr>
          <p:cNvPr id="41" name="Rect 0"/>
          <p:cNvSpPr txBox="1">
            <a:spLocks/>
          </p:cNvSpPr>
          <p:nvPr/>
        </p:nvSpPr>
        <p:spPr>
          <a:xfrm>
            <a:off x="9716770" y="3213735"/>
            <a:ext cx="2060575" cy="92329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457200" rtl="0" eaLnBrk="1" latinLnBrk="0" hangingPunct="1">
              <a:buFontTx/>
              <a:buNone/>
            </a:pPr>
            <a:r>
              <a:rPr sz="1800">
                <a:latin typeface="Gill Sans MT" charset="0"/>
                <a:ea typeface="맑은 고딕" charset="0"/>
              </a:rPr>
              <a:t>(NoticeVO)</a:t>
            </a:r>
            <a:endParaRPr lang="ko-KR" altLang="en-US" sz="1800">
              <a:latin typeface="Gill Sans MT" charset="0"/>
              <a:ea typeface="맑은 고딕" charset="0"/>
            </a:endParaRPr>
          </a:p>
          <a:p>
            <a:pPr marL="0" indent="0" algn="l" defTabSz="457200" rtl="0" eaLnBrk="1" latinLnBrk="0" hangingPunct="1">
              <a:buFontTx/>
              <a:buNone/>
            </a:pPr>
            <a:r>
              <a:rPr sz="1800">
                <a:latin typeface="Gill Sans MT" charset="0"/>
                <a:ea typeface="맑은 고딕" charset="0"/>
              </a:rPr>
              <a:t>No,title, content,</a:t>
            </a:r>
            <a:endParaRPr lang="ko-KR" altLang="en-US" sz="1800">
              <a:latin typeface="Gill Sans MT" charset="0"/>
              <a:ea typeface="맑은 고딕" charset="0"/>
            </a:endParaRPr>
          </a:p>
          <a:p>
            <a:pPr marL="0" indent="0" algn="l" defTabSz="457200" rtl="0" eaLnBrk="1" latinLnBrk="0" hangingPunct="1">
              <a:buFontTx/>
              <a:buNone/>
            </a:pPr>
            <a:r>
              <a:rPr sz="1800">
                <a:latin typeface="Gill Sans MT" charset="0"/>
                <a:ea typeface="맑은 고딕" charset="0"/>
              </a:rPr>
              <a:t>startDate, endDate</a:t>
            </a:r>
            <a:endParaRPr lang="ko-KR" altLang="en-US" sz="1800">
              <a:latin typeface="Gill Sans MT" charset="0"/>
              <a:ea typeface="맑은 고딕" charset="0"/>
            </a:endParaRPr>
          </a:p>
        </p:txBody>
      </p:sp>
      <p:cxnSp>
        <p:nvCxnSpPr>
          <p:cNvPr id="42" name="도형 58"/>
          <p:cNvCxnSpPr/>
          <p:nvPr/>
        </p:nvCxnSpPr>
        <p:spPr>
          <a:xfrm>
            <a:off x="139700" y="491490"/>
            <a:ext cx="1994535" cy="635"/>
          </a:xfrm>
          <a:prstGeom prst="straightConnector1">
            <a:avLst/>
          </a:prstGeom>
          <a:noFill/>
          <a:ln w="9525" cap="flat" cmpd="sng">
            <a:solidFill>
              <a:schemeClr val="tx1">
                <a:lumMod val="65000"/>
                <a:lumOff val="35000"/>
              </a:schemeClr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텍스트 상자 59"/>
          <p:cNvSpPr txBox="1">
            <a:spLocks/>
          </p:cNvSpPr>
          <p:nvPr/>
        </p:nvSpPr>
        <p:spPr>
          <a:xfrm>
            <a:off x="101600" y="158115"/>
            <a:ext cx="1832610" cy="30861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>
                <a:latin typeface="Adobe 고딕 Std B" charset="0"/>
                <a:ea typeface="Adobe 고딕 Std B" charset="0"/>
              </a:rPr>
              <a:t>Team1 </a:t>
            </a:r>
            <a:r>
              <a:rPr lang="ko-KR" altLang="en-US">
                <a:latin typeface="Adobe 고딕 Std B" charset="0"/>
                <a:ea typeface="Adobe 고딕 Std B" charset="0"/>
              </a:rPr>
              <a:t>파워포인트</a:t>
            </a:r>
          </a:p>
        </p:txBody>
      </p:sp>
      <p:sp>
        <p:nvSpPr>
          <p:cNvPr id="44" name="텍스트 상자 60"/>
          <p:cNvSpPr txBox="1">
            <a:spLocks/>
          </p:cNvSpPr>
          <p:nvPr/>
        </p:nvSpPr>
        <p:spPr>
          <a:xfrm>
            <a:off x="1608455" y="652145"/>
            <a:ext cx="627380" cy="58420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r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3200" b="1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Arial" charset="0"/>
                <a:cs typeface="Arial" charset="0"/>
              </a:rPr>
              <a:t>-</a:t>
            </a:r>
            <a:endParaRPr lang="ko-KR" altLang="en-US" sz="3200" b="1">
              <a:solidFill>
                <a:schemeClr val="tx1">
                  <a:lumMod val="65000"/>
                  <a:lumOff val="35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5" name="텍스트 상자 61"/>
          <p:cNvSpPr txBox="1">
            <a:spLocks/>
          </p:cNvSpPr>
          <p:nvPr/>
        </p:nvSpPr>
        <p:spPr>
          <a:xfrm>
            <a:off x="2263775" y="645160"/>
            <a:ext cx="1626235" cy="55372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3000">
                <a:solidFill>
                  <a:schemeClr val="tx1">
                    <a:lumMod val="65000"/>
                    <a:lumOff val="35000"/>
                  </a:schemeClr>
                </a:solidFill>
              </a:rPr>
              <a:t>DFD</a:t>
            </a:r>
            <a:endParaRPr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6" name="텍스트 상자 62"/>
          <p:cNvSpPr txBox="1">
            <a:spLocks/>
          </p:cNvSpPr>
          <p:nvPr/>
        </p:nvSpPr>
        <p:spPr>
          <a:xfrm>
            <a:off x="2289175" y="1181100"/>
            <a:ext cx="3554730" cy="32258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5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5-</a:t>
            </a:r>
            <a:r>
              <a:rPr lang="ko-KR" sz="15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4. 공지사항 수정</a:t>
            </a:r>
            <a:endParaRPr lang="ko-KR" altLang="en-US" sz="15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/>
          </p:cNvSpPr>
          <p:nvPr/>
        </p:nvSpPr>
        <p:spPr>
          <a:xfrm>
            <a:off x="0" y="0"/>
            <a:ext cx="12193270" cy="1639570"/>
          </a:xfrm>
          <a:prstGeom prst="rect">
            <a:avLst/>
          </a:prstGeom>
          <a:solidFill>
            <a:schemeClr val="lt2"/>
          </a:solidFill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400" b="0" i="0" strike="noStrike" cap="none">
              <a:latin typeface="Arial" charset="0"/>
              <a:ea typeface="Arial" charset="0"/>
            </a:endParaRPr>
          </a:p>
        </p:txBody>
      </p:sp>
      <p:sp>
        <p:nvSpPr>
          <p:cNvPr id="4" name="Rect 0"/>
          <p:cNvSpPr txBox="1">
            <a:spLocks/>
          </p:cNvSpPr>
          <p:nvPr/>
        </p:nvSpPr>
        <p:spPr>
          <a:xfrm>
            <a:off x="2876550" y="1494790"/>
            <a:ext cx="9361805" cy="40132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91440" rIns="91440" bIns="91440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endParaRPr lang="ko-KR" altLang="en-US" sz="1400" b="0" i="0" strike="noStrike" cap="none">
              <a:latin typeface="Arial" charset="0"/>
              <a:ea typeface="Arial" charset="0"/>
            </a:endParaRPr>
          </a:p>
        </p:txBody>
      </p:sp>
      <p:sp>
        <p:nvSpPr>
          <p:cNvPr id="28" name="Rect 0"/>
          <p:cNvSpPr>
            <a:spLocks/>
          </p:cNvSpPr>
          <p:nvPr/>
        </p:nvSpPr>
        <p:spPr>
          <a:xfrm>
            <a:off x="2494280" y="2155825"/>
            <a:ext cx="2666365" cy="753745"/>
          </a:xfrm>
          <a:prstGeom prst="rect">
            <a:avLst/>
          </a:prstGeom>
          <a:solidFill>
            <a:srgbClr val="3C78D8"/>
          </a:solidFill>
          <a:ln w="9525" cap="flat" cmpd="sng">
            <a:solidFill>
              <a:schemeClr val="dk2">
                <a:alpha val="100000"/>
              </a:schemeClr>
            </a:solidFill>
            <a:prstDash val="solid"/>
            <a:round/>
          </a:ln>
        </p:spPr>
        <p:txBody>
          <a:bodyPr vert="horz" wrap="square" lIns="91440" tIns="91440" rIns="91440" bIns="91440" anchor="t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sz="2000" b="0" i="0" strike="noStrike" cap="none">
                <a:solidFill>
                  <a:schemeClr val="lt1"/>
                </a:solidFill>
                <a:latin typeface="Arial" charset="0"/>
                <a:ea typeface="Arial" charset="0"/>
              </a:rPr>
              <a:t>delete.jsp</a:t>
            </a:r>
            <a:endParaRPr lang="ko-KR" altLang="en-US" sz="2000" b="0" i="0" strike="noStrike" cap="none">
              <a:solidFill>
                <a:schemeClr val="lt1"/>
              </a:solidFill>
              <a:latin typeface="Arial" charset="0"/>
              <a:ea typeface="Arial" charset="0"/>
            </a:endParaRPr>
          </a:p>
        </p:txBody>
      </p:sp>
      <p:sp>
        <p:nvSpPr>
          <p:cNvPr id="29" name="Rect 0"/>
          <p:cNvSpPr>
            <a:spLocks/>
          </p:cNvSpPr>
          <p:nvPr/>
        </p:nvSpPr>
        <p:spPr>
          <a:xfrm>
            <a:off x="6882130" y="2141855"/>
            <a:ext cx="2666365" cy="778510"/>
          </a:xfrm>
          <a:prstGeom prst="rect">
            <a:avLst/>
          </a:prstGeom>
          <a:solidFill>
            <a:srgbClr val="3C78D8"/>
          </a:solidFill>
          <a:ln w="9525" cap="flat" cmpd="sng">
            <a:solidFill>
              <a:schemeClr val="dk2">
                <a:alpha val="100000"/>
              </a:schemeClr>
            </a:solidFill>
            <a:prstDash val="solid"/>
            <a:round/>
          </a:ln>
        </p:spPr>
        <p:txBody>
          <a:bodyPr vert="horz" wrap="square" lIns="91440" tIns="91440" rIns="91440" bIns="9144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400" b="0" i="0" strike="noStrike" cap="none">
              <a:latin typeface="Arial" charset="0"/>
              <a:ea typeface="Arial" charset="0"/>
            </a:endParaRPr>
          </a:p>
          <a:p>
            <a:pPr marL="0" indent="0" algn="ctr" defTabSz="914400" rtl="0" eaLnBrk="1" latinLnBrk="0" hangingPunct="1">
              <a:buFontTx/>
              <a:buNone/>
            </a:pPr>
            <a:r>
              <a:rPr sz="2000" b="0" i="0" strike="noStrike" cap="none">
                <a:solidFill>
                  <a:schemeClr val="lt1"/>
                </a:solidFill>
                <a:latin typeface="Arial" charset="0"/>
                <a:ea typeface="Arial" charset="0"/>
              </a:rPr>
              <a:t>noticeDeleteService</a:t>
            </a:r>
            <a:endParaRPr lang="ko-KR" altLang="en-US" sz="2000" b="0" i="0" strike="noStrike" cap="none">
              <a:solidFill>
                <a:schemeClr val="lt1"/>
              </a:solidFill>
              <a:latin typeface="Arial" charset="0"/>
              <a:ea typeface="Arial" charset="0"/>
            </a:endParaRPr>
          </a:p>
          <a:p>
            <a:pPr marL="0" indent="0" algn="ctr" defTabSz="914400" rtl="0" eaLnBrk="1" latinLnBrk="0" hangingPunct="1">
              <a:buFontTx/>
              <a:buNone/>
            </a:pPr>
            <a:r>
              <a:rPr sz="2000" b="0" i="0" strike="noStrike" cap="none">
                <a:solidFill>
                  <a:schemeClr val="lt1"/>
                </a:solidFill>
                <a:latin typeface="Arial" charset="0"/>
                <a:ea typeface="Arial" charset="0"/>
              </a:rPr>
              <a:t> </a:t>
            </a:r>
            <a:endParaRPr lang="ko-KR" altLang="en-US" sz="2000" b="0" i="0" strike="noStrike" cap="none">
              <a:solidFill>
                <a:schemeClr val="lt1"/>
              </a:solidFill>
              <a:latin typeface="Arial" charset="0"/>
              <a:ea typeface="Arial" charset="0"/>
            </a:endParaRPr>
          </a:p>
        </p:txBody>
      </p:sp>
      <p:sp>
        <p:nvSpPr>
          <p:cNvPr id="30" name="Rect 0"/>
          <p:cNvSpPr>
            <a:spLocks/>
          </p:cNvSpPr>
          <p:nvPr/>
        </p:nvSpPr>
        <p:spPr>
          <a:xfrm>
            <a:off x="6883400" y="4469765"/>
            <a:ext cx="2666365" cy="778510"/>
          </a:xfrm>
          <a:prstGeom prst="rect">
            <a:avLst/>
          </a:prstGeom>
          <a:solidFill>
            <a:srgbClr val="3C78D8"/>
          </a:solidFill>
          <a:ln w="9525" cap="flat" cmpd="sng">
            <a:solidFill>
              <a:schemeClr val="dk2">
                <a:alpha val="100000"/>
              </a:schemeClr>
            </a:solidFill>
            <a:prstDash val="solid"/>
            <a:round/>
          </a:ln>
        </p:spPr>
        <p:txBody>
          <a:bodyPr vert="horz" wrap="square" lIns="91440" tIns="91440" rIns="91440" bIns="9144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400" b="0" i="0" strike="noStrike" cap="none">
              <a:latin typeface="Arial" charset="0"/>
              <a:ea typeface="Arial" charset="0"/>
            </a:endParaRPr>
          </a:p>
          <a:p>
            <a:pPr marL="0" indent="0" algn="ctr" defTabSz="914400" rtl="0" eaLnBrk="1" latinLnBrk="0" hangingPunct="1">
              <a:buFontTx/>
              <a:buNone/>
            </a:pPr>
            <a:r>
              <a:rPr sz="2000" b="0" i="0" strike="noStrike" cap="none">
                <a:solidFill>
                  <a:schemeClr val="lt1"/>
                </a:solidFill>
                <a:latin typeface="Arial" charset="0"/>
                <a:ea typeface="Arial" charset="0"/>
              </a:rPr>
              <a:t>noticeDAO</a:t>
            </a:r>
            <a:endParaRPr lang="ko-KR" altLang="en-US" sz="2000" b="0" i="0" strike="noStrike" cap="none">
              <a:solidFill>
                <a:schemeClr val="lt1"/>
              </a:solidFill>
              <a:latin typeface="Arial" charset="0"/>
              <a:ea typeface="Arial" charset="0"/>
            </a:endParaRPr>
          </a:p>
          <a:p>
            <a:pPr marL="0" indent="0" algn="ctr" defTabSz="914400" rtl="0" eaLnBrk="1" latinLnBrk="0" hangingPunct="1">
              <a:buFontTx/>
              <a:buNone/>
            </a:pPr>
            <a:r>
              <a:rPr sz="2000" b="0" i="0" strike="noStrike" cap="none">
                <a:solidFill>
                  <a:schemeClr val="lt1"/>
                </a:solidFill>
                <a:latin typeface="Arial" charset="0"/>
                <a:ea typeface="Arial" charset="0"/>
              </a:rPr>
              <a:t> </a:t>
            </a:r>
            <a:endParaRPr lang="ko-KR" altLang="en-US" sz="2000" b="0" i="0" strike="noStrike" cap="none">
              <a:solidFill>
                <a:schemeClr val="lt1"/>
              </a:solidFill>
              <a:latin typeface="Arial" charset="0"/>
              <a:ea typeface="Arial" charset="0"/>
            </a:endParaRPr>
          </a:p>
        </p:txBody>
      </p:sp>
      <p:sp>
        <p:nvSpPr>
          <p:cNvPr id="31" name="Rect 0"/>
          <p:cNvSpPr>
            <a:spLocks/>
          </p:cNvSpPr>
          <p:nvPr/>
        </p:nvSpPr>
        <p:spPr>
          <a:xfrm>
            <a:off x="6883400" y="5247005"/>
            <a:ext cx="2666365" cy="635635"/>
          </a:xfrm>
          <a:prstGeom prst="rect">
            <a:avLst/>
          </a:prstGeom>
          <a:solidFill>
            <a:srgbClr val="3C78D8"/>
          </a:solidFill>
          <a:ln w="9525" cap="flat" cmpd="sng">
            <a:solidFill>
              <a:schemeClr val="dk2">
                <a:alpha val="100000"/>
              </a:schemeClr>
            </a:solidFill>
            <a:prstDash val="solid"/>
            <a:round/>
          </a:ln>
        </p:spPr>
        <p:txBody>
          <a:bodyPr vert="horz" wrap="square" lIns="91440" tIns="91440" rIns="91440" bIns="9144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400" b="0" i="0" strike="noStrike" cap="none">
              <a:latin typeface="Arial" charset="0"/>
              <a:ea typeface="Arial" charset="0"/>
            </a:endParaRPr>
          </a:p>
          <a:p>
            <a:pPr marL="0" indent="0" algn="ctr" defTabSz="914400" rtl="0" eaLnBrk="1" latinLnBrk="0" hangingPunct="1">
              <a:buFontTx/>
              <a:buNone/>
            </a:pPr>
            <a:r>
              <a:rPr sz="2000" b="0" i="0" strike="noStrike" cap="none">
                <a:solidFill>
                  <a:schemeClr val="lt1"/>
                </a:solidFill>
                <a:latin typeface="Arial" charset="0"/>
                <a:ea typeface="Arial" charset="0"/>
              </a:rPr>
              <a:t>delete()</a:t>
            </a:r>
            <a:endParaRPr lang="ko-KR" altLang="en-US" sz="2000" b="0" i="0" strike="noStrike" cap="none">
              <a:solidFill>
                <a:schemeClr val="lt1"/>
              </a:solidFill>
              <a:latin typeface="Arial" charset="0"/>
              <a:ea typeface="Arial" charset="0"/>
            </a:endParaRPr>
          </a:p>
        </p:txBody>
      </p:sp>
      <p:sp>
        <p:nvSpPr>
          <p:cNvPr id="32" name="Rect 0"/>
          <p:cNvSpPr>
            <a:spLocks/>
          </p:cNvSpPr>
          <p:nvPr/>
        </p:nvSpPr>
        <p:spPr>
          <a:xfrm>
            <a:off x="2686050" y="4746625"/>
            <a:ext cx="1379855" cy="1639570"/>
          </a:xfrm>
          <a:prstGeom prst="flowChartMagneticDisk">
            <a:avLst/>
          </a:prstGeom>
          <a:solidFill>
            <a:schemeClr val="accent4">
              <a:lumMod val="20000"/>
              <a:lumOff val="80000"/>
            </a:schemeClr>
          </a:solidFill>
          <a:ln w="9525" cap="flat" cmpd="sng">
            <a:solidFill>
              <a:schemeClr val="dk2">
                <a:alpha val="100000"/>
              </a:schemeClr>
            </a:solidFill>
            <a:prstDash val="solid"/>
            <a:round/>
          </a:ln>
        </p:spPr>
        <p:txBody>
          <a:bodyPr vert="horz" wrap="square" lIns="91440" tIns="91440" rIns="91440" bIns="9144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sz="2000" b="0" i="0" strike="noStrike" cap="none">
                <a:solidFill>
                  <a:schemeClr val="tx1"/>
                </a:solidFill>
                <a:latin typeface="Arial" charset="0"/>
                <a:ea typeface="Arial" charset="0"/>
              </a:rPr>
              <a:t>notice</a:t>
            </a:r>
            <a:endParaRPr lang="ko-KR" altLang="en-US" sz="2000" b="0" i="0" strike="noStrike" cap="none">
              <a:solidFill>
                <a:schemeClr val="tx1"/>
              </a:solidFill>
              <a:latin typeface="Arial" charset="0"/>
              <a:ea typeface="Arial" charset="0"/>
            </a:endParaRPr>
          </a:p>
        </p:txBody>
      </p:sp>
      <p:cxnSp>
        <p:nvCxnSpPr>
          <p:cNvPr id="33" name="Rect 0"/>
          <p:cNvCxnSpPr/>
          <p:nvPr/>
        </p:nvCxnSpPr>
        <p:spPr>
          <a:xfrm rot="5400000" flipH="1" flipV="1">
            <a:off x="6013450" y="-45085"/>
            <a:ext cx="15240" cy="4389120"/>
          </a:xfrm>
          <a:prstGeom prst="bentConnector3">
            <a:avLst>
              <a:gd name="adj1" fmla="val 1908616"/>
            </a:avLst>
          </a:prstGeom>
          <a:ln w="6350" cap="flat" cmpd="sng">
            <a:prstDash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Rect 0"/>
          <p:cNvCxnSpPr/>
          <p:nvPr/>
        </p:nvCxnSpPr>
        <p:spPr>
          <a:xfrm rot="5400000" flipH="1" flipV="1">
            <a:off x="7437755" y="3693795"/>
            <a:ext cx="1551940" cy="3175"/>
          </a:xfrm>
          <a:prstGeom prst="bentConnector3">
            <a:avLst>
              <a:gd name="adj1" fmla="val 50000"/>
            </a:avLst>
          </a:prstGeom>
          <a:ln w="6350" cap="flat" cmpd="sng">
            <a:prstDash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Rect 0"/>
          <p:cNvCxnSpPr/>
          <p:nvPr/>
        </p:nvCxnSpPr>
        <p:spPr>
          <a:xfrm rot="10800000" flipV="1">
            <a:off x="5159375" y="2530475"/>
            <a:ext cx="1724025" cy="3175"/>
          </a:xfrm>
          <a:prstGeom prst="bentConnector3">
            <a:avLst>
              <a:gd name="adj1" fmla="val 50060"/>
            </a:avLst>
          </a:prstGeom>
          <a:ln w="6350" cap="flat" cmpd="sng">
            <a:prstDash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Rect 0"/>
          <p:cNvCxnSpPr/>
          <p:nvPr/>
        </p:nvCxnSpPr>
        <p:spPr>
          <a:xfrm flipV="1">
            <a:off x="4064635" y="5563870"/>
            <a:ext cx="2820035" cy="3175"/>
          </a:xfrm>
          <a:prstGeom prst="bentConnector3">
            <a:avLst>
              <a:gd name="adj1" fmla="val 49986"/>
            </a:avLst>
          </a:prstGeom>
          <a:ln w="6350" cap="flat" cmpd="sng">
            <a:prstDash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Rect 0"/>
          <p:cNvCxnSpPr/>
          <p:nvPr/>
        </p:nvCxnSpPr>
        <p:spPr>
          <a:xfrm>
            <a:off x="9547225" y="2530475"/>
            <a:ext cx="3175" cy="2329180"/>
          </a:xfrm>
          <a:prstGeom prst="bentConnector3">
            <a:avLst>
              <a:gd name="adj1" fmla="val 14181667"/>
            </a:avLst>
          </a:prstGeom>
          <a:ln w="6350" cap="flat" cmpd="sng">
            <a:prstDash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 0"/>
          <p:cNvSpPr txBox="1">
            <a:spLocks/>
          </p:cNvSpPr>
          <p:nvPr/>
        </p:nvSpPr>
        <p:spPr>
          <a:xfrm>
            <a:off x="5885815" y="1524000"/>
            <a:ext cx="427990" cy="370840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defTabSz="457200" rtl="0" eaLnBrk="1" latinLnBrk="0" hangingPunct="1">
              <a:buFontTx/>
              <a:buNone/>
            </a:pPr>
            <a:r>
              <a:rPr sz="1800">
                <a:latin typeface="Gill Sans MT" charset="0"/>
                <a:ea typeface="맑은 고딕" charset="0"/>
              </a:rPr>
              <a:t>no</a:t>
            </a:r>
            <a:endParaRPr lang="ko-KR" altLang="en-US" sz="1800">
              <a:latin typeface="Gill Sans MT" charset="0"/>
              <a:ea typeface="맑은 고딕" charset="0"/>
            </a:endParaRPr>
          </a:p>
        </p:txBody>
      </p:sp>
      <p:sp>
        <p:nvSpPr>
          <p:cNvPr id="42" name="Rect 0"/>
          <p:cNvSpPr txBox="1">
            <a:spLocks/>
          </p:cNvSpPr>
          <p:nvPr/>
        </p:nvSpPr>
        <p:spPr>
          <a:xfrm>
            <a:off x="9838690" y="3620135"/>
            <a:ext cx="427990" cy="370840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defTabSz="457200" rtl="0" eaLnBrk="1" latinLnBrk="0" hangingPunct="1">
              <a:buFontTx/>
              <a:buNone/>
            </a:pPr>
            <a:r>
              <a:rPr sz="1800">
                <a:latin typeface="Gill Sans MT" charset="0"/>
                <a:ea typeface="맑은 고딕" charset="0"/>
              </a:rPr>
              <a:t>no</a:t>
            </a:r>
            <a:endParaRPr lang="ko-KR" altLang="en-US" sz="1800">
              <a:latin typeface="Gill Sans MT" charset="0"/>
              <a:ea typeface="맑은 고딕" charset="0"/>
            </a:endParaRPr>
          </a:p>
        </p:txBody>
      </p:sp>
      <p:cxnSp>
        <p:nvCxnSpPr>
          <p:cNvPr id="43" name="도형 83"/>
          <p:cNvCxnSpPr/>
          <p:nvPr/>
        </p:nvCxnSpPr>
        <p:spPr>
          <a:xfrm>
            <a:off x="139700" y="491490"/>
            <a:ext cx="1994535" cy="635"/>
          </a:xfrm>
          <a:prstGeom prst="straightConnector1">
            <a:avLst/>
          </a:prstGeom>
          <a:noFill/>
          <a:ln w="9525" cap="flat" cmpd="sng">
            <a:solidFill>
              <a:schemeClr val="tx1">
                <a:lumMod val="65000"/>
                <a:lumOff val="35000"/>
              </a:schemeClr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텍스트 상자 84"/>
          <p:cNvSpPr txBox="1">
            <a:spLocks/>
          </p:cNvSpPr>
          <p:nvPr/>
        </p:nvSpPr>
        <p:spPr>
          <a:xfrm>
            <a:off x="101600" y="158115"/>
            <a:ext cx="1832610" cy="30861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dirty="0">
                <a:latin typeface="Adobe 고딕 Std B" charset="0"/>
                <a:ea typeface="Adobe 고딕 Std B" charset="0"/>
              </a:rPr>
              <a:t>Team1 </a:t>
            </a:r>
            <a:r>
              <a:rPr lang="ko-KR" altLang="en-US" dirty="0">
                <a:latin typeface="Adobe 고딕 Std B" charset="0"/>
                <a:ea typeface="Adobe 고딕 Std B" charset="0"/>
              </a:rPr>
              <a:t>파워포인트</a:t>
            </a:r>
          </a:p>
        </p:txBody>
      </p:sp>
      <p:sp>
        <p:nvSpPr>
          <p:cNvPr id="45" name="텍스트 상자 85"/>
          <p:cNvSpPr txBox="1">
            <a:spLocks/>
          </p:cNvSpPr>
          <p:nvPr/>
        </p:nvSpPr>
        <p:spPr>
          <a:xfrm>
            <a:off x="1608455" y="652145"/>
            <a:ext cx="627380" cy="58420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r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Arial" charset="0"/>
                <a:cs typeface="Arial" charset="0"/>
              </a:rPr>
              <a:t>-</a:t>
            </a:r>
            <a:endParaRPr lang="ko-KR" altLang="en-US" sz="3200" b="1" dirty="0">
              <a:solidFill>
                <a:schemeClr val="tx1">
                  <a:lumMod val="65000"/>
                  <a:lumOff val="35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6" name="텍스트 상자 86"/>
          <p:cNvSpPr txBox="1">
            <a:spLocks/>
          </p:cNvSpPr>
          <p:nvPr/>
        </p:nvSpPr>
        <p:spPr>
          <a:xfrm>
            <a:off x="2263775" y="645160"/>
            <a:ext cx="1626235" cy="55372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3000">
                <a:solidFill>
                  <a:schemeClr val="tx1">
                    <a:lumMod val="65000"/>
                    <a:lumOff val="35000"/>
                  </a:schemeClr>
                </a:solidFill>
              </a:rPr>
              <a:t>DFD</a:t>
            </a:r>
            <a:endParaRPr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7" name="텍스트 상자 87"/>
          <p:cNvSpPr txBox="1">
            <a:spLocks/>
          </p:cNvSpPr>
          <p:nvPr/>
        </p:nvSpPr>
        <p:spPr>
          <a:xfrm>
            <a:off x="2289175" y="1181100"/>
            <a:ext cx="3554730" cy="32258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5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5-5</a:t>
            </a:r>
            <a:r>
              <a:rPr lang="ko-KR" sz="15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공지사항 삭제</a:t>
            </a:r>
            <a:endParaRPr lang="ko-KR" altLang="en-US" sz="15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d1edc10b5a_2_0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7" name="Google Shape;187;gd1edc10b5a_2_0"/>
          <p:cNvCxnSpPr/>
          <p:nvPr/>
        </p:nvCxnSpPr>
        <p:spPr>
          <a:xfrm>
            <a:off x="139700" y="491296"/>
            <a:ext cx="19938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89" name="Google Shape;189;gd1edc10b5a_2_0"/>
          <p:cNvSpPr txBox="1"/>
          <p:nvPr/>
        </p:nvSpPr>
        <p:spPr>
          <a:xfrm>
            <a:off x="2263852" y="645071"/>
            <a:ext cx="16257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accent4"/>
                </a:solidFill>
              </a:rPr>
              <a:t>DFD</a:t>
            </a:r>
            <a:endParaRPr/>
          </a:p>
        </p:txBody>
      </p:sp>
      <p:sp>
        <p:nvSpPr>
          <p:cNvPr id="190" name="Google Shape;190;gd1edc10b5a_2_0"/>
          <p:cNvSpPr txBox="1"/>
          <p:nvPr/>
        </p:nvSpPr>
        <p:spPr>
          <a:xfrm>
            <a:off x="2969756" y="1516984"/>
            <a:ext cx="936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gd1edc10b5a_2_0"/>
          <p:cNvSpPr txBox="1"/>
          <p:nvPr/>
        </p:nvSpPr>
        <p:spPr>
          <a:xfrm>
            <a:off x="2289252" y="1180991"/>
            <a:ext cx="35541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dirty="0">
                <a:solidFill>
                  <a:schemeClr val="accent4"/>
                </a:solidFill>
              </a:rPr>
              <a:t>6-1 </a:t>
            </a:r>
            <a:r>
              <a:rPr lang="ko-KR" altLang="en-US" sz="1500" b="1" dirty="0">
                <a:solidFill>
                  <a:schemeClr val="accent4"/>
                </a:solidFill>
              </a:rPr>
              <a:t>멤버</a:t>
            </a:r>
            <a:r>
              <a:rPr lang="en-US" altLang="ko-KR" sz="1500" b="1" dirty="0">
                <a:solidFill>
                  <a:schemeClr val="accent4"/>
                </a:solidFill>
              </a:rPr>
              <a:t>list</a:t>
            </a:r>
            <a:endParaRPr sz="1500" b="1" dirty="0"/>
          </a:p>
        </p:txBody>
      </p:sp>
      <p:sp>
        <p:nvSpPr>
          <p:cNvPr id="192" name="Google Shape;192;gd1edc10b5a_2_0"/>
          <p:cNvSpPr/>
          <p:nvPr/>
        </p:nvSpPr>
        <p:spPr>
          <a:xfrm>
            <a:off x="2479941" y="2253107"/>
            <a:ext cx="2819222" cy="145980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lt1"/>
                </a:solidFill>
              </a:rPr>
              <a:t>list(</a:t>
            </a:r>
            <a:r>
              <a:rPr lang="en-US" sz="2000" dirty="0" err="1">
                <a:solidFill>
                  <a:schemeClr val="lt1"/>
                </a:solidFill>
              </a:rPr>
              <a:t>list.jsp</a:t>
            </a:r>
            <a:r>
              <a:rPr lang="en-US" sz="2000" dirty="0">
                <a:solidFill>
                  <a:schemeClr val="lt1"/>
                </a:solidFill>
              </a:rPr>
              <a:t>)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>
              <a:solidFill>
                <a:schemeClr val="lt1"/>
              </a:solidFill>
            </a:endParaRPr>
          </a:p>
        </p:txBody>
      </p:sp>
      <p:sp>
        <p:nvSpPr>
          <p:cNvPr id="194" name="Google Shape;194;gd1edc10b5a_2_0"/>
          <p:cNvSpPr/>
          <p:nvPr/>
        </p:nvSpPr>
        <p:spPr>
          <a:xfrm>
            <a:off x="6832141" y="2222478"/>
            <a:ext cx="2665200" cy="153321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dirty="0"/>
          </a:p>
          <a:p>
            <a:pPr lvl="0" algn="ctr">
              <a:buClr>
                <a:schemeClr val="dk1"/>
              </a:buClr>
              <a:buSzPts val="1100"/>
            </a:pPr>
            <a:endParaRPr lang="en-US" sz="2000" dirty="0">
              <a:solidFill>
                <a:schemeClr val="lt1"/>
              </a:solidFill>
            </a:endParaRPr>
          </a:p>
          <a:p>
            <a:pPr lvl="0" algn="ctr">
              <a:buClr>
                <a:schemeClr val="dk1"/>
              </a:buClr>
              <a:buSzPts val="1100"/>
            </a:pPr>
            <a:r>
              <a:rPr lang="en-US" sz="2000" dirty="0" err="1">
                <a:solidFill>
                  <a:schemeClr val="lt1"/>
                </a:solidFill>
              </a:rPr>
              <a:t>MemberListService</a:t>
            </a:r>
            <a:endParaRPr lang="en-US" sz="2000" dirty="0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 dirty="0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dirty="0">
                <a:solidFill>
                  <a:schemeClr val="lt1"/>
                </a:solidFill>
              </a:rPr>
              <a:t> </a:t>
            </a:r>
            <a:endParaRPr sz="2000" dirty="0"/>
          </a:p>
        </p:txBody>
      </p:sp>
      <p:cxnSp>
        <p:nvCxnSpPr>
          <p:cNvPr id="195" name="Google Shape;195;gd1edc10b5a_2_0"/>
          <p:cNvCxnSpPr>
            <a:stCxn id="194" idx="0"/>
            <a:endCxn id="192" idx="0"/>
          </p:cNvCxnSpPr>
          <p:nvPr/>
        </p:nvCxnSpPr>
        <p:spPr>
          <a:xfrm rot="16200000" flipH="1" flipV="1">
            <a:off x="6011832" y="100197"/>
            <a:ext cx="30629" cy="4275189"/>
          </a:xfrm>
          <a:prstGeom prst="bentConnector3">
            <a:avLst>
              <a:gd name="adj1" fmla="val -746351"/>
            </a:avLst>
          </a:prstGeom>
          <a:noFill/>
          <a:ln w="2857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99" name="Google Shape;199;gd1edc10b5a_2_0"/>
          <p:cNvCxnSpPr>
            <a:stCxn id="194" idx="2"/>
            <a:endCxn id="200" idx="0"/>
          </p:cNvCxnSpPr>
          <p:nvPr/>
        </p:nvCxnSpPr>
        <p:spPr>
          <a:xfrm rot="16200000" flipH="1">
            <a:off x="7583759" y="4336671"/>
            <a:ext cx="1163015" cy="105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E69138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00" name="Google Shape;200;gd1edc10b5a_2_0"/>
          <p:cNvSpPr/>
          <p:nvPr/>
        </p:nvSpPr>
        <p:spPr>
          <a:xfrm>
            <a:off x="6833191" y="4918704"/>
            <a:ext cx="2665200" cy="777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endParaRPr lang="en-US" altLang="ko-KR" sz="2000" dirty="0">
              <a:solidFill>
                <a:schemeClr val="lt1"/>
              </a:solidFill>
            </a:endParaRPr>
          </a:p>
          <a:p>
            <a:pPr lvl="0" algn="ctr"/>
            <a:r>
              <a:rPr lang="en-US" altLang="ko-KR" sz="2000" dirty="0" err="1">
                <a:solidFill>
                  <a:schemeClr val="lt1"/>
                </a:solidFill>
              </a:rPr>
              <a:t>MemberDAO</a:t>
            </a:r>
            <a:endParaRPr lang="en-US" altLang="ko-KR" sz="2000" dirty="0">
              <a:solidFill>
                <a:schemeClr val="lt1"/>
              </a:solidFill>
            </a:endParaRPr>
          </a:p>
          <a:p>
            <a:pPr lvl="0" algn="ctr"/>
            <a:r>
              <a:rPr lang="en-US" altLang="ko-KR" sz="2000" dirty="0">
                <a:solidFill>
                  <a:schemeClr val="lt1"/>
                </a:solidFill>
              </a:rPr>
              <a:t> </a:t>
            </a:r>
            <a:endParaRPr lang="en-US" altLang="ko-KR" sz="2000" dirty="0"/>
          </a:p>
        </p:txBody>
      </p:sp>
      <p:sp>
        <p:nvSpPr>
          <p:cNvPr id="208" name="Google Shape;208;gd1edc10b5a_2_0"/>
          <p:cNvSpPr/>
          <p:nvPr/>
        </p:nvSpPr>
        <p:spPr>
          <a:xfrm>
            <a:off x="2742716" y="4552940"/>
            <a:ext cx="1378800" cy="1638300"/>
          </a:xfrm>
          <a:prstGeom prst="flowChartMagneticDisk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DB</a:t>
            </a:r>
            <a:endParaRPr sz="2000" dirty="0"/>
          </a:p>
        </p:txBody>
      </p:sp>
      <p:cxnSp>
        <p:nvCxnSpPr>
          <p:cNvPr id="209" name="Google Shape;209;gd1edc10b5a_2_0"/>
          <p:cNvCxnSpPr/>
          <p:nvPr/>
        </p:nvCxnSpPr>
        <p:spPr>
          <a:xfrm>
            <a:off x="4121516" y="5209714"/>
            <a:ext cx="2711700" cy="0"/>
          </a:xfrm>
          <a:prstGeom prst="straightConnector1">
            <a:avLst/>
          </a:prstGeom>
          <a:noFill/>
          <a:ln w="28575" cap="flat" cmpd="sng">
            <a:solidFill>
              <a:srgbClr val="6AA84F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210" name="Google Shape;210;gd1edc10b5a_2_0"/>
          <p:cNvCxnSpPr/>
          <p:nvPr/>
        </p:nvCxnSpPr>
        <p:spPr>
          <a:xfrm rot="10800000">
            <a:off x="4095716" y="5438877"/>
            <a:ext cx="2763300" cy="16200"/>
          </a:xfrm>
          <a:prstGeom prst="straightConnector1">
            <a:avLst/>
          </a:prstGeom>
          <a:noFill/>
          <a:ln w="28575" cap="flat" cmpd="sng">
            <a:solidFill>
              <a:srgbClr val="93C47D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45" name="Google Shape;195;gd1edc10b5a_2_0"/>
          <p:cNvCxnSpPr>
            <a:endCxn id="194" idx="3"/>
          </p:cNvCxnSpPr>
          <p:nvPr/>
        </p:nvCxnSpPr>
        <p:spPr>
          <a:xfrm rot="16200000" flipV="1">
            <a:off x="8991638" y="3494787"/>
            <a:ext cx="1755780" cy="744374"/>
          </a:xfrm>
          <a:prstGeom prst="bentConnector2">
            <a:avLst/>
          </a:prstGeom>
          <a:noFill/>
          <a:ln w="28575" cap="flat" cmpd="sng">
            <a:solidFill>
              <a:srgbClr val="E69138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4" name="Google Shape;195;gd1edc10b5a_2_0"/>
          <p:cNvCxnSpPr/>
          <p:nvPr/>
        </p:nvCxnSpPr>
        <p:spPr>
          <a:xfrm rot="5400000">
            <a:off x="8761339" y="3725085"/>
            <a:ext cx="2216377" cy="744374"/>
          </a:xfrm>
          <a:prstGeom prst="bentConnector3">
            <a:avLst>
              <a:gd name="adj1" fmla="val 97273"/>
            </a:avLst>
          </a:prstGeom>
          <a:noFill/>
          <a:ln w="28575" cap="flat" cmpd="sng">
            <a:solidFill>
              <a:srgbClr val="E69138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" name="직선 화살표 연결선 10"/>
          <p:cNvCxnSpPr>
            <a:endCxn id="194" idx="1"/>
          </p:cNvCxnSpPr>
          <p:nvPr/>
        </p:nvCxnSpPr>
        <p:spPr>
          <a:xfrm flipV="1">
            <a:off x="5320858" y="2989084"/>
            <a:ext cx="1511283" cy="14388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>
          <a:xfrm>
            <a:off x="3432116" y="1638300"/>
            <a:ext cx="659829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err="1"/>
              <a:t>rnum</a:t>
            </a:r>
            <a:r>
              <a:rPr lang="en-US" altLang="ko-KR" dirty="0"/>
              <a:t>, id, name, birth, </a:t>
            </a:r>
            <a:r>
              <a:rPr lang="en-US" altLang="ko-KR" dirty="0" err="1"/>
              <a:t>tel</a:t>
            </a:r>
            <a:r>
              <a:rPr lang="en-US" altLang="ko-KR" dirty="0"/>
              <a:t>, </a:t>
            </a:r>
            <a:r>
              <a:rPr lang="en-US" altLang="ko-KR" dirty="0" err="1"/>
              <a:t>gradeNo</a:t>
            </a:r>
            <a:r>
              <a:rPr lang="en-US" altLang="ko-KR" dirty="0"/>
              <a:t>, </a:t>
            </a:r>
            <a:r>
              <a:rPr lang="en-US" altLang="ko-KR" dirty="0" err="1"/>
              <a:t>gradeName</a:t>
            </a:r>
            <a:r>
              <a:rPr lang="en-US" altLang="ko-KR" dirty="0"/>
              <a:t>, </a:t>
            </a:r>
            <a:r>
              <a:rPr lang="en-US" altLang="ko-KR" dirty="0" err="1"/>
              <a:t>conDate</a:t>
            </a:r>
            <a:r>
              <a:rPr lang="en-US" altLang="ko-KR" dirty="0"/>
              <a:t>, photo (</a:t>
            </a:r>
            <a:r>
              <a:rPr lang="en-US" altLang="ko-KR" dirty="0" err="1"/>
              <a:t>memberVO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4393459" y="4041321"/>
            <a:ext cx="2167812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err="1"/>
              <a:t>rnum</a:t>
            </a:r>
            <a:r>
              <a:rPr lang="en-US" altLang="ko-KR" dirty="0"/>
              <a:t>, id, name, birth, </a:t>
            </a:r>
          </a:p>
          <a:p>
            <a:r>
              <a:rPr lang="en-US" altLang="ko-KR" dirty="0" err="1"/>
              <a:t>tel</a:t>
            </a:r>
            <a:r>
              <a:rPr lang="en-US" altLang="ko-KR" dirty="0"/>
              <a:t>, </a:t>
            </a:r>
            <a:r>
              <a:rPr lang="en-US" altLang="ko-KR" dirty="0" err="1"/>
              <a:t>gradeNo</a:t>
            </a:r>
            <a:r>
              <a:rPr lang="en-US" altLang="ko-KR" dirty="0"/>
              <a:t>, </a:t>
            </a:r>
          </a:p>
          <a:p>
            <a:r>
              <a:rPr lang="en-US" altLang="ko-KR" dirty="0" err="1"/>
              <a:t>gradeName</a:t>
            </a:r>
            <a:r>
              <a:rPr lang="en-US" altLang="ko-KR" dirty="0"/>
              <a:t>,</a:t>
            </a:r>
          </a:p>
          <a:p>
            <a:r>
              <a:rPr lang="en-US" altLang="ko-KR" dirty="0" err="1"/>
              <a:t>conDate</a:t>
            </a:r>
            <a:r>
              <a:rPr lang="en-US" altLang="ko-KR" dirty="0"/>
              <a:t>, photo (</a:t>
            </a:r>
            <a:r>
              <a:rPr lang="en-US" altLang="ko-KR" dirty="0" err="1"/>
              <a:t>memberVO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6" name="직사각형 35"/>
          <p:cNvSpPr/>
          <p:nvPr/>
        </p:nvSpPr>
        <p:spPr>
          <a:xfrm>
            <a:off x="10394115" y="3750932"/>
            <a:ext cx="2167812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err="1"/>
              <a:t>rnum</a:t>
            </a:r>
            <a:r>
              <a:rPr lang="en-US" altLang="ko-KR" dirty="0"/>
              <a:t>, id, name, birth, </a:t>
            </a:r>
          </a:p>
          <a:p>
            <a:r>
              <a:rPr lang="en-US" altLang="ko-KR" dirty="0" err="1"/>
              <a:t>tel</a:t>
            </a:r>
            <a:r>
              <a:rPr lang="en-US" altLang="ko-KR" dirty="0"/>
              <a:t>, </a:t>
            </a:r>
            <a:r>
              <a:rPr lang="en-US" altLang="ko-KR" dirty="0" err="1"/>
              <a:t>gradeNo</a:t>
            </a:r>
            <a:r>
              <a:rPr lang="en-US" altLang="ko-KR" dirty="0"/>
              <a:t>, </a:t>
            </a:r>
          </a:p>
          <a:p>
            <a:r>
              <a:rPr lang="en-US" altLang="ko-KR" dirty="0" err="1"/>
              <a:t>gradeName</a:t>
            </a:r>
            <a:r>
              <a:rPr lang="en-US" altLang="ko-KR" dirty="0"/>
              <a:t>,</a:t>
            </a:r>
          </a:p>
          <a:p>
            <a:r>
              <a:rPr lang="en-US" altLang="ko-KR" dirty="0" err="1"/>
              <a:t>conDate</a:t>
            </a:r>
            <a:r>
              <a:rPr lang="en-US" altLang="ko-KR" dirty="0"/>
              <a:t>, photo</a:t>
            </a:r>
          </a:p>
          <a:p>
            <a:r>
              <a:rPr lang="en-US" altLang="ko-KR" dirty="0"/>
              <a:t>(</a:t>
            </a:r>
            <a:r>
              <a:rPr lang="en-US" altLang="ko-KR" dirty="0" err="1"/>
              <a:t>memberVO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24" name="텍스트 상자 84">
            <a:extLst>
              <a:ext uri="{FF2B5EF4-FFF2-40B4-BE49-F238E27FC236}">
                <a16:creationId xmlns:a16="http://schemas.microsoft.com/office/drawing/2014/main" id="{1BD0E01A-6BBE-4E1B-80CC-4B2D7117ACEC}"/>
              </a:ext>
            </a:extLst>
          </p:cNvPr>
          <p:cNvSpPr txBox="1">
            <a:spLocks/>
          </p:cNvSpPr>
          <p:nvPr/>
        </p:nvSpPr>
        <p:spPr>
          <a:xfrm>
            <a:off x="101600" y="158115"/>
            <a:ext cx="1832610" cy="30861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dirty="0">
                <a:latin typeface="Adobe 고딕 Std B" charset="0"/>
                <a:ea typeface="Adobe 고딕 Std B" charset="0"/>
              </a:rPr>
              <a:t>Team1 </a:t>
            </a:r>
            <a:r>
              <a:rPr lang="ko-KR" altLang="en-US" dirty="0">
                <a:latin typeface="Adobe 고딕 Std B" charset="0"/>
                <a:ea typeface="Adobe 고딕 Std B" charset="0"/>
              </a:rPr>
              <a:t>파워포인트</a:t>
            </a:r>
          </a:p>
        </p:txBody>
      </p:sp>
      <p:sp>
        <p:nvSpPr>
          <p:cNvPr id="25" name="텍스트 상자 85">
            <a:extLst>
              <a:ext uri="{FF2B5EF4-FFF2-40B4-BE49-F238E27FC236}">
                <a16:creationId xmlns:a16="http://schemas.microsoft.com/office/drawing/2014/main" id="{774A495F-58B0-4431-A55A-C53CFC797F8B}"/>
              </a:ext>
            </a:extLst>
          </p:cNvPr>
          <p:cNvSpPr txBox="1">
            <a:spLocks/>
          </p:cNvSpPr>
          <p:nvPr/>
        </p:nvSpPr>
        <p:spPr>
          <a:xfrm>
            <a:off x="1608455" y="652145"/>
            <a:ext cx="627380" cy="58420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r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Arial" charset="0"/>
                <a:cs typeface="Arial" charset="0"/>
              </a:rPr>
              <a:t>-</a:t>
            </a:r>
            <a:endParaRPr lang="ko-KR" altLang="en-US" sz="3200" b="1" dirty="0">
              <a:solidFill>
                <a:schemeClr val="tx1">
                  <a:lumMod val="65000"/>
                  <a:lumOff val="35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d1edc10b5a_2_0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7" name="Google Shape;187;gd1edc10b5a_2_0"/>
          <p:cNvCxnSpPr/>
          <p:nvPr/>
        </p:nvCxnSpPr>
        <p:spPr>
          <a:xfrm>
            <a:off x="139700" y="491296"/>
            <a:ext cx="19938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89" name="Google Shape;189;gd1edc10b5a_2_0"/>
          <p:cNvSpPr txBox="1"/>
          <p:nvPr/>
        </p:nvSpPr>
        <p:spPr>
          <a:xfrm>
            <a:off x="2263852" y="645071"/>
            <a:ext cx="16257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accent4"/>
                </a:solidFill>
              </a:rPr>
              <a:t>DFD</a:t>
            </a:r>
            <a:endParaRPr/>
          </a:p>
        </p:txBody>
      </p:sp>
      <p:sp>
        <p:nvSpPr>
          <p:cNvPr id="190" name="Google Shape;190;gd1edc10b5a_2_0"/>
          <p:cNvSpPr txBox="1"/>
          <p:nvPr/>
        </p:nvSpPr>
        <p:spPr>
          <a:xfrm>
            <a:off x="2876450" y="1516984"/>
            <a:ext cx="936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gd1edc10b5a_2_0"/>
          <p:cNvSpPr txBox="1"/>
          <p:nvPr/>
        </p:nvSpPr>
        <p:spPr>
          <a:xfrm>
            <a:off x="2289252" y="1180991"/>
            <a:ext cx="35541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altLang="ko-KR" sz="1500" b="1" dirty="0">
                <a:solidFill>
                  <a:schemeClr val="accent4"/>
                </a:solidFill>
              </a:rPr>
              <a:t>6-2 </a:t>
            </a:r>
            <a:r>
              <a:rPr lang="ko-KR" altLang="en-US" sz="1500" b="1" dirty="0">
                <a:solidFill>
                  <a:schemeClr val="accent4"/>
                </a:solidFill>
              </a:rPr>
              <a:t>멤버</a:t>
            </a:r>
            <a:r>
              <a:rPr lang="en-US" altLang="ko-KR" sz="1500" b="1" dirty="0">
                <a:solidFill>
                  <a:schemeClr val="accent4"/>
                </a:solidFill>
              </a:rPr>
              <a:t>view</a:t>
            </a:r>
            <a:endParaRPr lang="en-US" altLang="ko-KR" sz="1500" b="1" dirty="0"/>
          </a:p>
        </p:txBody>
      </p:sp>
      <p:sp>
        <p:nvSpPr>
          <p:cNvPr id="192" name="Google Shape;192;gd1edc10b5a_2_0"/>
          <p:cNvSpPr/>
          <p:nvPr/>
        </p:nvSpPr>
        <p:spPr>
          <a:xfrm>
            <a:off x="2315891" y="2386707"/>
            <a:ext cx="2819222" cy="145980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endParaRPr lang="en-US" altLang="ko-KR" sz="2000" dirty="0">
              <a:solidFill>
                <a:schemeClr val="lt1"/>
              </a:solidFill>
            </a:endParaRPr>
          </a:p>
          <a:p>
            <a:pPr lvl="0" algn="ctr"/>
            <a:br>
              <a:rPr lang="en-US" altLang="ko-KR" sz="2000" dirty="0">
                <a:solidFill>
                  <a:schemeClr val="lt1"/>
                </a:solidFill>
              </a:rPr>
            </a:br>
            <a:r>
              <a:rPr lang="en-US" altLang="ko-KR" sz="2000" dirty="0">
                <a:solidFill>
                  <a:schemeClr val="lt1"/>
                </a:solidFill>
              </a:rPr>
              <a:t>view(</a:t>
            </a:r>
            <a:r>
              <a:rPr lang="en-US" altLang="ko-KR" sz="2000" dirty="0" err="1">
                <a:solidFill>
                  <a:schemeClr val="lt1"/>
                </a:solidFill>
              </a:rPr>
              <a:t>view.jsp</a:t>
            </a:r>
            <a:r>
              <a:rPr lang="en-US" altLang="ko-KR" sz="2000" dirty="0">
                <a:solidFill>
                  <a:schemeClr val="lt1"/>
                </a:solidFill>
              </a:rPr>
              <a:t>)</a:t>
            </a:r>
          </a:p>
        </p:txBody>
      </p:sp>
      <p:sp>
        <p:nvSpPr>
          <p:cNvPr id="194" name="Google Shape;194;gd1edc10b5a_2_0"/>
          <p:cNvSpPr/>
          <p:nvPr/>
        </p:nvSpPr>
        <p:spPr>
          <a:xfrm>
            <a:off x="6668091" y="2356078"/>
            <a:ext cx="2665200" cy="153321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endParaRPr lang="en-US" altLang="ko-KR" sz="2000" dirty="0"/>
          </a:p>
          <a:p>
            <a:pPr lvl="0" algn="ctr">
              <a:buClr>
                <a:schemeClr val="dk1"/>
              </a:buClr>
              <a:buSzPts val="1100"/>
            </a:pPr>
            <a:br>
              <a:rPr lang="en-US" altLang="ko-KR" sz="2000" dirty="0">
                <a:solidFill>
                  <a:schemeClr val="lt1"/>
                </a:solidFill>
              </a:rPr>
            </a:br>
            <a:r>
              <a:rPr lang="en-US" altLang="ko-KR" sz="2000" dirty="0" err="1">
                <a:solidFill>
                  <a:schemeClr val="lt1"/>
                </a:solidFill>
              </a:rPr>
              <a:t>MemberViewServcie</a:t>
            </a:r>
            <a:endParaRPr lang="en-US" altLang="ko-KR" sz="2000" dirty="0">
              <a:solidFill>
                <a:schemeClr val="lt1"/>
              </a:solidFill>
            </a:endParaRPr>
          </a:p>
          <a:p>
            <a:pPr lvl="0" algn="ctr">
              <a:buClr>
                <a:schemeClr val="dk1"/>
              </a:buClr>
              <a:buSzPts val="1100"/>
            </a:pPr>
            <a:endParaRPr lang="en-US" altLang="ko-KR" sz="2000" dirty="0">
              <a:solidFill>
                <a:schemeClr val="lt1"/>
              </a:solidFill>
            </a:endParaRPr>
          </a:p>
          <a:p>
            <a:pPr lvl="0" algn="ctr">
              <a:buClr>
                <a:schemeClr val="dk1"/>
              </a:buClr>
              <a:buSzPts val="1100"/>
            </a:pPr>
            <a:r>
              <a:rPr lang="en-US" altLang="ko-KR" sz="2000" dirty="0">
                <a:solidFill>
                  <a:schemeClr val="lt1"/>
                </a:solidFill>
              </a:rPr>
              <a:t> </a:t>
            </a:r>
            <a:endParaRPr lang="en-US" altLang="ko-KR" sz="2000" dirty="0"/>
          </a:p>
        </p:txBody>
      </p:sp>
      <p:cxnSp>
        <p:nvCxnSpPr>
          <p:cNvPr id="195" name="Google Shape;195;gd1edc10b5a_2_0"/>
          <p:cNvCxnSpPr>
            <a:stCxn id="194" idx="0"/>
          </p:cNvCxnSpPr>
          <p:nvPr/>
        </p:nvCxnSpPr>
        <p:spPr>
          <a:xfrm rot="16200000" flipH="1" flipV="1">
            <a:off x="5847782" y="233797"/>
            <a:ext cx="30629" cy="4275189"/>
          </a:xfrm>
          <a:prstGeom prst="bentConnector3">
            <a:avLst>
              <a:gd name="adj1" fmla="val -746351"/>
            </a:avLst>
          </a:prstGeom>
          <a:noFill/>
          <a:ln w="2857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99" name="Google Shape;199;gd1edc10b5a_2_0"/>
          <p:cNvCxnSpPr>
            <a:stCxn id="194" idx="2"/>
            <a:endCxn id="200" idx="0"/>
          </p:cNvCxnSpPr>
          <p:nvPr/>
        </p:nvCxnSpPr>
        <p:spPr>
          <a:xfrm rot="16200000" flipH="1">
            <a:off x="7419709" y="4470271"/>
            <a:ext cx="1163015" cy="105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E69138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00" name="Google Shape;200;gd1edc10b5a_2_0"/>
          <p:cNvSpPr/>
          <p:nvPr/>
        </p:nvSpPr>
        <p:spPr>
          <a:xfrm>
            <a:off x="6669141" y="5052304"/>
            <a:ext cx="2665200" cy="777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endParaRPr lang="en-US" altLang="ko-KR" sz="2000" dirty="0">
              <a:solidFill>
                <a:schemeClr val="lt1"/>
              </a:solidFill>
            </a:endParaRPr>
          </a:p>
          <a:p>
            <a:pPr lvl="0" algn="ctr"/>
            <a:r>
              <a:rPr lang="en-US" altLang="ko-KR" sz="2000" dirty="0" err="1">
                <a:solidFill>
                  <a:schemeClr val="lt1"/>
                </a:solidFill>
              </a:rPr>
              <a:t>MemberDAO</a:t>
            </a:r>
            <a:endParaRPr lang="en-US" altLang="ko-KR" sz="2000" dirty="0">
              <a:solidFill>
                <a:schemeClr val="lt1"/>
              </a:solidFill>
            </a:endParaRPr>
          </a:p>
          <a:p>
            <a:pPr lvl="0" algn="ctr"/>
            <a:r>
              <a:rPr lang="en-US" altLang="ko-KR" sz="2000" dirty="0">
                <a:solidFill>
                  <a:schemeClr val="lt1"/>
                </a:solidFill>
              </a:rPr>
              <a:t> </a:t>
            </a:r>
            <a:endParaRPr lang="en-US" altLang="ko-KR" sz="2000" dirty="0"/>
          </a:p>
        </p:txBody>
      </p:sp>
      <p:sp>
        <p:nvSpPr>
          <p:cNvPr id="208" name="Google Shape;208;gd1edc10b5a_2_0"/>
          <p:cNvSpPr/>
          <p:nvPr/>
        </p:nvSpPr>
        <p:spPr>
          <a:xfrm>
            <a:off x="2578666" y="4686540"/>
            <a:ext cx="1378800" cy="1638300"/>
          </a:xfrm>
          <a:prstGeom prst="flowChartMagneticDisk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DB</a:t>
            </a:r>
            <a:endParaRPr sz="2000" dirty="0"/>
          </a:p>
        </p:txBody>
      </p:sp>
      <p:cxnSp>
        <p:nvCxnSpPr>
          <p:cNvPr id="209" name="Google Shape;209;gd1edc10b5a_2_0"/>
          <p:cNvCxnSpPr/>
          <p:nvPr/>
        </p:nvCxnSpPr>
        <p:spPr>
          <a:xfrm>
            <a:off x="3957466" y="5343314"/>
            <a:ext cx="2711700" cy="0"/>
          </a:xfrm>
          <a:prstGeom prst="straightConnector1">
            <a:avLst/>
          </a:prstGeom>
          <a:noFill/>
          <a:ln w="28575" cap="flat" cmpd="sng">
            <a:solidFill>
              <a:srgbClr val="6AA84F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210" name="Google Shape;210;gd1edc10b5a_2_0"/>
          <p:cNvCxnSpPr/>
          <p:nvPr/>
        </p:nvCxnSpPr>
        <p:spPr>
          <a:xfrm rot="10800000">
            <a:off x="3931666" y="5572477"/>
            <a:ext cx="2763300" cy="16200"/>
          </a:xfrm>
          <a:prstGeom prst="straightConnector1">
            <a:avLst/>
          </a:prstGeom>
          <a:noFill/>
          <a:ln w="28575" cap="flat" cmpd="sng">
            <a:solidFill>
              <a:srgbClr val="93C47D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45" name="Google Shape;195;gd1edc10b5a_2_0"/>
          <p:cNvCxnSpPr>
            <a:endCxn id="194" idx="3"/>
          </p:cNvCxnSpPr>
          <p:nvPr/>
        </p:nvCxnSpPr>
        <p:spPr>
          <a:xfrm rot="16200000" flipV="1">
            <a:off x="8827588" y="3628387"/>
            <a:ext cx="1755780" cy="744374"/>
          </a:xfrm>
          <a:prstGeom prst="bentConnector2">
            <a:avLst/>
          </a:prstGeom>
          <a:noFill/>
          <a:ln w="28575" cap="flat" cmpd="sng">
            <a:solidFill>
              <a:srgbClr val="E69138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4" name="Google Shape;195;gd1edc10b5a_2_0"/>
          <p:cNvCxnSpPr/>
          <p:nvPr/>
        </p:nvCxnSpPr>
        <p:spPr>
          <a:xfrm rot="5400000">
            <a:off x="8597289" y="3858685"/>
            <a:ext cx="2216377" cy="744374"/>
          </a:xfrm>
          <a:prstGeom prst="bentConnector3">
            <a:avLst>
              <a:gd name="adj1" fmla="val 97273"/>
            </a:avLst>
          </a:prstGeom>
          <a:noFill/>
          <a:ln w="28575" cap="flat" cmpd="sng">
            <a:solidFill>
              <a:srgbClr val="E69138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" name="직선 화살표 연결선 19"/>
          <p:cNvCxnSpPr/>
          <p:nvPr/>
        </p:nvCxnSpPr>
        <p:spPr>
          <a:xfrm flipV="1">
            <a:off x="5156808" y="3122684"/>
            <a:ext cx="1511283" cy="14388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2979389" y="1552387"/>
            <a:ext cx="673048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m.id, m.name, </a:t>
            </a:r>
            <a:r>
              <a:rPr lang="en-US" altLang="ko-KR" dirty="0" err="1"/>
              <a:t>m.gender</a:t>
            </a:r>
            <a:r>
              <a:rPr lang="en-US" altLang="ko-KR" dirty="0"/>
              <a:t>, </a:t>
            </a:r>
            <a:r>
              <a:rPr lang="en-US" altLang="ko-KR" dirty="0" err="1"/>
              <a:t>m.birth</a:t>
            </a:r>
            <a:r>
              <a:rPr lang="en-US" altLang="ko-KR" dirty="0"/>
              <a:t>, m.tel, </a:t>
            </a:r>
            <a:r>
              <a:rPr lang="en-US" altLang="ko-KR" dirty="0" err="1"/>
              <a:t>m.email</a:t>
            </a:r>
            <a:r>
              <a:rPr lang="en-US" altLang="ko-KR" dirty="0"/>
              <a:t>, </a:t>
            </a:r>
            <a:r>
              <a:rPr lang="en-US" altLang="ko-KR" dirty="0" err="1"/>
              <a:t>m.regDate</a:t>
            </a:r>
            <a:r>
              <a:rPr lang="en-US" altLang="ko-KR" dirty="0"/>
              <a:t>, </a:t>
            </a:r>
            <a:r>
              <a:rPr lang="en-US" altLang="ko-KR" dirty="0" err="1"/>
              <a:t>m.conDate</a:t>
            </a:r>
            <a:r>
              <a:rPr lang="en-US" altLang="ko-KR" dirty="0"/>
              <a:t>, </a:t>
            </a:r>
            <a:r>
              <a:rPr lang="en-US" altLang="ko-KR" dirty="0" err="1"/>
              <a:t>m.status</a:t>
            </a:r>
            <a:r>
              <a:rPr lang="en-US" altLang="ko-KR" dirty="0"/>
              <a:t>, </a:t>
            </a:r>
            <a:r>
              <a:rPr lang="en-US" altLang="ko-KR" dirty="0" err="1"/>
              <a:t>m.gradeNo</a:t>
            </a:r>
            <a:r>
              <a:rPr lang="en-US" altLang="ko-KR" dirty="0"/>
              <a:t>, </a:t>
            </a:r>
            <a:r>
              <a:rPr lang="en-US" altLang="ko-KR" dirty="0" err="1"/>
              <a:t>g.gradeName</a:t>
            </a:r>
            <a:r>
              <a:rPr lang="en-US" altLang="ko-KR" dirty="0"/>
              <a:t>, </a:t>
            </a:r>
            <a:r>
              <a:rPr lang="en-US" altLang="ko-KR" dirty="0" err="1"/>
              <a:t>m.photo</a:t>
            </a:r>
            <a:r>
              <a:rPr lang="en-US" altLang="ko-KR" dirty="0"/>
              <a:t>, (</a:t>
            </a:r>
            <a:r>
              <a:rPr lang="en-US" altLang="ko-KR" dirty="0" err="1"/>
              <a:t>memberVO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10077665" y="3002635"/>
            <a:ext cx="6096000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/>
              <a:t>m.id, m.name, </a:t>
            </a:r>
            <a:r>
              <a:rPr lang="en-US" altLang="ko-KR" dirty="0" err="1"/>
              <a:t>m.gender</a:t>
            </a:r>
            <a:r>
              <a:rPr lang="en-US" altLang="ko-KR" dirty="0"/>
              <a:t>, </a:t>
            </a:r>
          </a:p>
          <a:p>
            <a:r>
              <a:rPr lang="en-US" altLang="ko-KR" dirty="0" err="1"/>
              <a:t>m.birth</a:t>
            </a:r>
            <a:r>
              <a:rPr lang="en-US" altLang="ko-KR" dirty="0"/>
              <a:t>, m.tel, </a:t>
            </a:r>
            <a:r>
              <a:rPr lang="en-US" altLang="ko-KR" dirty="0" err="1"/>
              <a:t>m.email</a:t>
            </a:r>
            <a:r>
              <a:rPr lang="en-US" altLang="ko-KR" dirty="0"/>
              <a:t>, </a:t>
            </a:r>
          </a:p>
          <a:p>
            <a:r>
              <a:rPr lang="en-US" altLang="ko-KR" dirty="0" err="1"/>
              <a:t>m.regDate</a:t>
            </a:r>
            <a:r>
              <a:rPr lang="en-US" altLang="ko-KR" dirty="0"/>
              <a:t>, </a:t>
            </a:r>
            <a:r>
              <a:rPr lang="en-US" altLang="ko-KR" dirty="0" err="1"/>
              <a:t>m.conDate</a:t>
            </a:r>
            <a:r>
              <a:rPr lang="en-US" altLang="ko-KR" dirty="0"/>
              <a:t>, </a:t>
            </a:r>
          </a:p>
          <a:p>
            <a:r>
              <a:rPr lang="en-US" altLang="ko-KR" dirty="0" err="1"/>
              <a:t>m.status</a:t>
            </a:r>
            <a:r>
              <a:rPr lang="en-US" altLang="ko-KR" dirty="0"/>
              <a:t>, </a:t>
            </a:r>
            <a:r>
              <a:rPr lang="en-US" altLang="ko-KR" dirty="0" err="1"/>
              <a:t>m.gradeNo</a:t>
            </a:r>
            <a:r>
              <a:rPr lang="en-US" altLang="ko-KR" dirty="0"/>
              <a:t>, </a:t>
            </a:r>
          </a:p>
          <a:p>
            <a:r>
              <a:rPr lang="en-US" altLang="ko-KR" dirty="0" err="1"/>
              <a:t>g.gradeName</a:t>
            </a:r>
            <a:r>
              <a:rPr lang="en-US" altLang="ko-KR" dirty="0"/>
              <a:t>, </a:t>
            </a:r>
            <a:r>
              <a:rPr lang="en-US" altLang="ko-KR" dirty="0" err="1"/>
              <a:t>m.photo</a:t>
            </a:r>
            <a:r>
              <a:rPr lang="en-US" altLang="ko-KR" dirty="0"/>
              <a:t> </a:t>
            </a:r>
          </a:p>
          <a:p>
            <a:r>
              <a:rPr lang="en-US" altLang="ko-KR" dirty="0"/>
              <a:t>(</a:t>
            </a:r>
            <a:r>
              <a:rPr lang="en-US" altLang="ko-KR" dirty="0" err="1"/>
              <a:t>memberVO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23" name="직사각형 22"/>
          <p:cNvSpPr/>
          <p:nvPr/>
        </p:nvSpPr>
        <p:spPr>
          <a:xfrm>
            <a:off x="4218395" y="3978176"/>
            <a:ext cx="6096000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/>
              <a:t>m.id, m.name, </a:t>
            </a:r>
            <a:r>
              <a:rPr lang="en-US" altLang="ko-KR" dirty="0" err="1"/>
              <a:t>m.gender</a:t>
            </a:r>
            <a:r>
              <a:rPr lang="en-US" altLang="ko-KR" dirty="0"/>
              <a:t>, </a:t>
            </a:r>
          </a:p>
          <a:p>
            <a:r>
              <a:rPr lang="en-US" altLang="ko-KR" dirty="0" err="1"/>
              <a:t>m.birth</a:t>
            </a:r>
            <a:r>
              <a:rPr lang="en-US" altLang="ko-KR" dirty="0"/>
              <a:t>, m.tel, </a:t>
            </a:r>
            <a:r>
              <a:rPr lang="en-US" altLang="ko-KR" dirty="0" err="1"/>
              <a:t>m.email</a:t>
            </a:r>
            <a:r>
              <a:rPr lang="en-US" altLang="ko-KR" dirty="0"/>
              <a:t>, </a:t>
            </a:r>
          </a:p>
          <a:p>
            <a:r>
              <a:rPr lang="en-US" altLang="ko-KR" dirty="0" err="1"/>
              <a:t>m.regDate</a:t>
            </a:r>
            <a:r>
              <a:rPr lang="en-US" altLang="ko-KR" dirty="0"/>
              <a:t>, </a:t>
            </a:r>
            <a:r>
              <a:rPr lang="en-US" altLang="ko-KR" dirty="0" err="1"/>
              <a:t>m.conDate</a:t>
            </a:r>
            <a:r>
              <a:rPr lang="en-US" altLang="ko-KR" dirty="0"/>
              <a:t>, </a:t>
            </a:r>
          </a:p>
          <a:p>
            <a:r>
              <a:rPr lang="en-US" altLang="ko-KR" dirty="0" err="1"/>
              <a:t>m.status</a:t>
            </a:r>
            <a:r>
              <a:rPr lang="en-US" altLang="ko-KR" dirty="0"/>
              <a:t>, </a:t>
            </a:r>
            <a:r>
              <a:rPr lang="en-US" altLang="ko-KR" dirty="0" err="1"/>
              <a:t>m.gradeNo</a:t>
            </a:r>
            <a:r>
              <a:rPr lang="en-US" altLang="ko-KR" dirty="0"/>
              <a:t>, </a:t>
            </a:r>
          </a:p>
          <a:p>
            <a:r>
              <a:rPr lang="en-US" altLang="ko-KR" dirty="0" err="1"/>
              <a:t>g.gradeName</a:t>
            </a:r>
            <a:r>
              <a:rPr lang="en-US" altLang="ko-KR" dirty="0"/>
              <a:t>, </a:t>
            </a:r>
            <a:r>
              <a:rPr lang="en-US" altLang="ko-KR" dirty="0" err="1"/>
              <a:t>m.photo</a:t>
            </a:r>
            <a:r>
              <a:rPr lang="en-US" altLang="ko-KR" dirty="0"/>
              <a:t> </a:t>
            </a:r>
          </a:p>
          <a:p>
            <a:r>
              <a:rPr lang="en-US" altLang="ko-KR" dirty="0"/>
              <a:t>(</a:t>
            </a:r>
            <a:r>
              <a:rPr lang="en-US" altLang="ko-KR" dirty="0" err="1"/>
              <a:t>memberVO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22" name="텍스트 상자 84">
            <a:extLst>
              <a:ext uri="{FF2B5EF4-FFF2-40B4-BE49-F238E27FC236}">
                <a16:creationId xmlns:a16="http://schemas.microsoft.com/office/drawing/2014/main" id="{FB0FD9B8-BAF0-42C9-81B2-A83249B94BAC}"/>
              </a:ext>
            </a:extLst>
          </p:cNvPr>
          <p:cNvSpPr txBox="1">
            <a:spLocks/>
          </p:cNvSpPr>
          <p:nvPr/>
        </p:nvSpPr>
        <p:spPr>
          <a:xfrm>
            <a:off x="101600" y="158115"/>
            <a:ext cx="1832610" cy="30861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dirty="0">
                <a:latin typeface="Adobe 고딕 Std B" charset="0"/>
                <a:ea typeface="Adobe 고딕 Std B" charset="0"/>
              </a:rPr>
              <a:t>Team1 </a:t>
            </a:r>
            <a:r>
              <a:rPr lang="ko-KR" altLang="en-US" dirty="0">
                <a:latin typeface="Adobe 고딕 Std B" charset="0"/>
                <a:ea typeface="Adobe 고딕 Std B" charset="0"/>
              </a:rPr>
              <a:t>파워포인트</a:t>
            </a:r>
          </a:p>
        </p:txBody>
      </p:sp>
      <p:sp>
        <p:nvSpPr>
          <p:cNvPr id="24" name="텍스트 상자 85">
            <a:extLst>
              <a:ext uri="{FF2B5EF4-FFF2-40B4-BE49-F238E27FC236}">
                <a16:creationId xmlns:a16="http://schemas.microsoft.com/office/drawing/2014/main" id="{35C7122E-A9C6-4116-A719-ED2CE22248E4}"/>
              </a:ext>
            </a:extLst>
          </p:cNvPr>
          <p:cNvSpPr txBox="1">
            <a:spLocks/>
          </p:cNvSpPr>
          <p:nvPr/>
        </p:nvSpPr>
        <p:spPr>
          <a:xfrm>
            <a:off x="1608455" y="652145"/>
            <a:ext cx="627380" cy="58420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r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Arial" charset="0"/>
                <a:cs typeface="Arial" charset="0"/>
              </a:rPr>
              <a:t>-</a:t>
            </a:r>
            <a:endParaRPr lang="ko-KR" altLang="en-US" sz="3200" b="1" dirty="0">
              <a:solidFill>
                <a:schemeClr val="tx1">
                  <a:lumMod val="65000"/>
                  <a:lumOff val="35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267446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d1edc10b5a_2_0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7" name="Google Shape;187;gd1edc10b5a_2_0"/>
          <p:cNvCxnSpPr/>
          <p:nvPr/>
        </p:nvCxnSpPr>
        <p:spPr>
          <a:xfrm>
            <a:off x="139700" y="491296"/>
            <a:ext cx="19938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89" name="Google Shape;189;gd1edc10b5a_2_0"/>
          <p:cNvSpPr txBox="1"/>
          <p:nvPr/>
        </p:nvSpPr>
        <p:spPr>
          <a:xfrm>
            <a:off x="2263852" y="645071"/>
            <a:ext cx="16257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accent4"/>
                </a:solidFill>
              </a:rPr>
              <a:t>DFD</a:t>
            </a:r>
            <a:endParaRPr/>
          </a:p>
        </p:txBody>
      </p:sp>
      <p:sp>
        <p:nvSpPr>
          <p:cNvPr id="190" name="Google Shape;190;gd1edc10b5a_2_0"/>
          <p:cNvSpPr txBox="1"/>
          <p:nvPr/>
        </p:nvSpPr>
        <p:spPr>
          <a:xfrm>
            <a:off x="2876450" y="1516984"/>
            <a:ext cx="936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gd1edc10b5a_2_0"/>
          <p:cNvSpPr txBox="1"/>
          <p:nvPr/>
        </p:nvSpPr>
        <p:spPr>
          <a:xfrm>
            <a:off x="2289252" y="1180991"/>
            <a:ext cx="35541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altLang="ko-KR" sz="1500" b="1" dirty="0">
                <a:solidFill>
                  <a:schemeClr val="accent4"/>
                </a:solidFill>
              </a:rPr>
              <a:t>6-3 </a:t>
            </a:r>
            <a:r>
              <a:rPr lang="ko-KR" altLang="en-US" sz="1500" b="1" dirty="0">
                <a:solidFill>
                  <a:schemeClr val="accent4"/>
                </a:solidFill>
              </a:rPr>
              <a:t>멤버</a:t>
            </a:r>
            <a:r>
              <a:rPr lang="en-US" altLang="ko-KR" sz="1500" b="1" dirty="0">
                <a:solidFill>
                  <a:schemeClr val="accent4"/>
                </a:solidFill>
              </a:rPr>
              <a:t>write</a:t>
            </a:r>
            <a:endParaRPr lang="en-US" altLang="ko-KR" sz="1500" b="1" dirty="0"/>
          </a:p>
        </p:txBody>
      </p:sp>
      <p:sp>
        <p:nvSpPr>
          <p:cNvPr id="192" name="Google Shape;192;gd1edc10b5a_2_0"/>
          <p:cNvSpPr/>
          <p:nvPr/>
        </p:nvSpPr>
        <p:spPr>
          <a:xfrm>
            <a:off x="2133500" y="2263273"/>
            <a:ext cx="2819222" cy="145980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endParaRPr lang="en-US" altLang="ko-KR" sz="2000" dirty="0">
              <a:solidFill>
                <a:schemeClr val="lt1"/>
              </a:solidFill>
            </a:endParaRPr>
          </a:p>
          <a:p>
            <a:pPr lvl="0" algn="ctr"/>
            <a:endParaRPr lang="en-US" altLang="ko-KR" sz="2000" dirty="0">
              <a:solidFill>
                <a:schemeClr val="lt1"/>
              </a:solidFill>
            </a:endParaRPr>
          </a:p>
          <a:p>
            <a:pPr lvl="0" algn="ctr"/>
            <a:r>
              <a:rPr lang="en-US" altLang="ko-KR" sz="2000" dirty="0">
                <a:solidFill>
                  <a:schemeClr val="lt1"/>
                </a:solidFill>
              </a:rPr>
              <a:t>write(</a:t>
            </a:r>
            <a:r>
              <a:rPr lang="en-US" altLang="ko-KR" sz="2000" dirty="0" err="1">
                <a:solidFill>
                  <a:schemeClr val="lt1"/>
                </a:solidFill>
              </a:rPr>
              <a:t>write.jsp</a:t>
            </a:r>
            <a:r>
              <a:rPr lang="en-US" altLang="ko-KR" sz="2000" dirty="0">
                <a:solidFill>
                  <a:schemeClr val="lt1"/>
                </a:solidFill>
              </a:rPr>
              <a:t>)</a:t>
            </a:r>
          </a:p>
        </p:txBody>
      </p:sp>
      <p:sp>
        <p:nvSpPr>
          <p:cNvPr id="194" name="Google Shape;194;gd1edc10b5a_2_0"/>
          <p:cNvSpPr/>
          <p:nvPr/>
        </p:nvSpPr>
        <p:spPr>
          <a:xfrm>
            <a:off x="6485700" y="2232644"/>
            <a:ext cx="2665200" cy="153321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endParaRPr lang="en-US" altLang="ko-KR" sz="2000" dirty="0"/>
          </a:p>
          <a:p>
            <a:pPr lvl="0" algn="ctr">
              <a:buClr>
                <a:schemeClr val="dk1"/>
              </a:buClr>
              <a:buSzPts val="1100"/>
            </a:pPr>
            <a:endParaRPr lang="en-US" altLang="ko-KR" sz="2000" dirty="0">
              <a:solidFill>
                <a:schemeClr val="lt1"/>
              </a:solidFill>
            </a:endParaRPr>
          </a:p>
          <a:p>
            <a:pPr lvl="0" algn="ctr">
              <a:buClr>
                <a:schemeClr val="dk1"/>
              </a:buClr>
              <a:buSzPts val="1100"/>
            </a:pPr>
            <a:r>
              <a:rPr lang="en-US" altLang="ko-KR" sz="2000" dirty="0" err="1">
                <a:solidFill>
                  <a:schemeClr val="lt1"/>
                </a:solidFill>
              </a:rPr>
              <a:t>MemberWriteServcie</a:t>
            </a:r>
            <a:endParaRPr lang="en-US" altLang="ko-KR" sz="2000" dirty="0">
              <a:solidFill>
                <a:schemeClr val="lt1"/>
              </a:solidFill>
            </a:endParaRPr>
          </a:p>
          <a:p>
            <a:pPr lvl="0" algn="ctr">
              <a:buClr>
                <a:schemeClr val="dk1"/>
              </a:buClr>
              <a:buSzPts val="1100"/>
            </a:pPr>
            <a:endParaRPr lang="en-US" altLang="ko-KR" sz="2000" dirty="0">
              <a:solidFill>
                <a:schemeClr val="lt1"/>
              </a:solidFill>
            </a:endParaRPr>
          </a:p>
          <a:p>
            <a:pPr lvl="0" algn="ctr">
              <a:buClr>
                <a:schemeClr val="dk1"/>
              </a:buClr>
              <a:buSzPts val="1100"/>
            </a:pPr>
            <a:r>
              <a:rPr lang="en-US" altLang="ko-KR" sz="2000" dirty="0">
                <a:solidFill>
                  <a:schemeClr val="lt1"/>
                </a:solidFill>
              </a:rPr>
              <a:t> </a:t>
            </a:r>
            <a:endParaRPr lang="en-US" altLang="ko-KR" sz="2000" dirty="0"/>
          </a:p>
        </p:txBody>
      </p:sp>
      <p:cxnSp>
        <p:nvCxnSpPr>
          <p:cNvPr id="195" name="Google Shape;195;gd1edc10b5a_2_0"/>
          <p:cNvCxnSpPr>
            <a:stCxn id="194" idx="0"/>
            <a:endCxn id="192" idx="0"/>
          </p:cNvCxnSpPr>
          <p:nvPr/>
        </p:nvCxnSpPr>
        <p:spPr>
          <a:xfrm rot="16200000" flipH="1" flipV="1">
            <a:off x="5665391" y="110363"/>
            <a:ext cx="30629" cy="4275189"/>
          </a:xfrm>
          <a:prstGeom prst="bentConnector3">
            <a:avLst>
              <a:gd name="adj1" fmla="val -746351"/>
            </a:avLst>
          </a:prstGeom>
          <a:noFill/>
          <a:ln w="2857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99" name="Google Shape;199;gd1edc10b5a_2_0"/>
          <p:cNvCxnSpPr>
            <a:stCxn id="194" idx="2"/>
            <a:endCxn id="200" idx="0"/>
          </p:cNvCxnSpPr>
          <p:nvPr/>
        </p:nvCxnSpPr>
        <p:spPr>
          <a:xfrm rot="16200000" flipH="1">
            <a:off x="7237318" y="4346837"/>
            <a:ext cx="1163015" cy="105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E69138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00" name="Google Shape;200;gd1edc10b5a_2_0"/>
          <p:cNvSpPr/>
          <p:nvPr/>
        </p:nvSpPr>
        <p:spPr>
          <a:xfrm>
            <a:off x="6486750" y="4928870"/>
            <a:ext cx="2665200" cy="777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endParaRPr lang="en-US" altLang="ko-KR" sz="2000" dirty="0">
              <a:solidFill>
                <a:schemeClr val="lt1"/>
              </a:solidFill>
            </a:endParaRPr>
          </a:p>
          <a:p>
            <a:pPr lvl="0" algn="ctr"/>
            <a:r>
              <a:rPr lang="en-US" altLang="ko-KR" sz="2000" dirty="0" err="1">
                <a:solidFill>
                  <a:schemeClr val="lt1"/>
                </a:solidFill>
              </a:rPr>
              <a:t>MemberDAO</a:t>
            </a:r>
            <a:endParaRPr lang="en-US" altLang="ko-KR" sz="2000" dirty="0">
              <a:solidFill>
                <a:schemeClr val="lt1"/>
              </a:solidFill>
            </a:endParaRPr>
          </a:p>
          <a:p>
            <a:pPr lvl="0" algn="ctr"/>
            <a:r>
              <a:rPr lang="en-US" altLang="ko-KR" sz="2000" dirty="0">
                <a:solidFill>
                  <a:schemeClr val="lt1"/>
                </a:solidFill>
              </a:rPr>
              <a:t> </a:t>
            </a:r>
            <a:endParaRPr lang="en-US" altLang="ko-KR" sz="2000" dirty="0"/>
          </a:p>
        </p:txBody>
      </p:sp>
      <p:cxnSp>
        <p:nvCxnSpPr>
          <p:cNvPr id="209" name="Google Shape;209;gd1edc10b5a_2_0"/>
          <p:cNvCxnSpPr/>
          <p:nvPr/>
        </p:nvCxnSpPr>
        <p:spPr>
          <a:xfrm>
            <a:off x="3775075" y="5219880"/>
            <a:ext cx="2711700" cy="0"/>
          </a:xfrm>
          <a:prstGeom prst="straightConnector1">
            <a:avLst/>
          </a:prstGeom>
          <a:noFill/>
          <a:ln w="28575" cap="flat" cmpd="sng">
            <a:solidFill>
              <a:srgbClr val="6AA84F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210" name="Google Shape;210;gd1edc10b5a_2_0"/>
          <p:cNvCxnSpPr/>
          <p:nvPr/>
        </p:nvCxnSpPr>
        <p:spPr>
          <a:xfrm rot="10800000">
            <a:off x="3749275" y="5449043"/>
            <a:ext cx="2763300" cy="16200"/>
          </a:xfrm>
          <a:prstGeom prst="straightConnector1">
            <a:avLst/>
          </a:prstGeom>
          <a:noFill/>
          <a:ln w="28575" cap="flat" cmpd="sng">
            <a:solidFill>
              <a:srgbClr val="93C47D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45" name="Google Shape;195;gd1edc10b5a_2_0"/>
          <p:cNvCxnSpPr>
            <a:endCxn id="194" idx="3"/>
          </p:cNvCxnSpPr>
          <p:nvPr/>
        </p:nvCxnSpPr>
        <p:spPr>
          <a:xfrm rot="16200000" flipV="1">
            <a:off x="8645197" y="3504953"/>
            <a:ext cx="1755780" cy="744374"/>
          </a:xfrm>
          <a:prstGeom prst="bentConnector2">
            <a:avLst/>
          </a:prstGeom>
          <a:noFill/>
          <a:ln w="28575" cap="flat" cmpd="sng">
            <a:solidFill>
              <a:srgbClr val="E69138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4" name="Google Shape;195;gd1edc10b5a_2_0"/>
          <p:cNvCxnSpPr/>
          <p:nvPr/>
        </p:nvCxnSpPr>
        <p:spPr>
          <a:xfrm rot="5400000">
            <a:off x="8414898" y="3735251"/>
            <a:ext cx="2216377" cy="744374"/>
          </a:xfrm>
          <a:prstGeom prst="bentConnector3">
            <a:avLst>
              <a:gd name="adj1" fmla="val 97273"/>
            </a:avLst>
          </a:prstGeom>
          <a:noFill/>
          <a:ln w="28575" cap="flat" cmpd="sng">
            <a:solidFill>
              <a:srgbClr val="E69138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" name="직선 화살표 연결선 19"/>
          <p:cNvCxnSpPr/>
          <p:nvPr/>
        </p:nvCxnSpPr>
        <p:spPr>
          <a:xfrm flipV="1">
            <a:off x="4974417" y="2999250"/>
            <a:ext cx="1511283" cy="14388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Google Shape;208;gd1edc10b5a_2_0"/>
          <p:cNvSpPr/>
          <p:nvPr/>
        </p:nvSpPr>
        <p:spPr>
          <a:xfrm>
            <a:off x="2396275" y="4501848"/>
            <a:ext cx="1378800" cy="1638300"/>
          </a:xfrm>
          <a:prstGeom prst="flowChartMagneticDisk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DB</a:t>
            </a:r>
            <a:endParaRPr sz="2000" dirty="0"/>
          </a:p>
        </p:txBody>
      </p:sp>
      <p:sp>
        <p:nvSpPr>
          <p:cNvPr id="2" name="직사각형 1"/>
          <p:cNvSpPr/>
          <p:nvPr/>
        </p:nvSpPr>
        <p:spPr>
          <a:xfrm>
            <a:off x="3355850" y="1638300"/>
            <a:ext cx="474841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id, pw, name, gender, birth, </a:t>
            </a:r>
            <a:r>
              <a:rPr lang="en-US" altLang="ko-KR" dirty="0" err="1"/>
              <a:t>tel</a:t>
            </a:r>
            <a:r>
              <a:rPr lang="en-US" altLang="ko-KR" dirty="0"/>
              <a:t>, email, photo (</a:t>
            </a:r>
            <a:r>
              <a:rPr lang="en-US" altLang="ko-KR" dirty="0" err="1"/>
              <a:t>memberVO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23" name="직사각형 22"/>
          <p:cNvSpPr/>
          <p:nvPr/>
        </p:nvSpPr>
        <p:spPr>
          <a:xfrm>
            <a:off x="9895274" y="3608698"/>
            <a:ext cx="2401619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id, pw, name, gender, birth, </a:t>
            </a:r>
          </a:p>
          <a:p>
            <a:r>
              <a:rPr lang="en-US" altLang="ko-KR" dirty="0" err="1"/>
              <a:t>tel</a:t>
            </a:r>
            <a:r>
              <a:rPr lang="en-US" altLang="ko-KR" dirty="0"/>
              <a:t>, email, photo </a:t>
            </a:r>
          </a:p>
          <a:p>
            <a:r>
              <a:rPr lang="en-US" altLang="ko-KR" dirty="0"/>
              <a:t>(</a:t>
            </a:r>
            <a:r>
              <a:rPr lang="en-US" altLang="ko-KR" dirty="0" err="1"/>
              <a:t>memberVO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25" name="직사각형 24"/>
          <p:cNvSpPr/>
          <p:nvPr/>
        </p:nvSpPr>
        <p:spPr>
          <a:xfrm>
            <a:off x="3930114" y="4457717"/>
            <a:ext cx="2401619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id, pw, name, gender, birth, </a:t>
            </a:r>
          </a:p>
          <a:p>
            <a:r>
              <a:rPr lang="en-US" altLang="ko-KR" dirty="0" err="1"/>
              <a:t>tel</a:t>
            </a:r>
            <a:r>
              <a:rPr lang="en-US" altLang="ko-KR" dirty="0"/>
              <a:t>, email, photo </a:t>
            </a:r>
          </a:p>
          <a:p>
            <a:r>
              <a:rPr lang="en-US" altLang="ko-KR" dirty="0"/>
              <a:t>(</a:t>
            </a:r>
            <a:r>
              <a:rPr lang="en-US" altLang="ko-KR" dirty="0" err="1"/>
              <a:t>memberVO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22" name="텍스트 상자 84">
            <a:extLst>
              <a:ext uri="{FF2B5EF4-FFF2-40B4-BE49-F238E27FC236}">
                <a16:creationId xmlns:a16="http://schemas.microsoft.com/office/drawing/2014/main" id="{F83E3FC7-25C9-4FD6-BCD9-10AB2EDDAA1C}"/>
              </a:ext>
            </a:extLst>
          </p:cNvPr>
          <p:cNvSpPr txBox="1">
            <a:spLocks/>
          </p:cNvSpPr>
          <p:nvPr/>
        </p:nvSpPr>
        <p:spPr>
          <a:xfrm>
            <a:off x="101600" y="158115"/>
            <a:ext cx="1832610" cy="30861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dirty="0">
                <a:latin typeface="Adobe 고딕 Std B" charset="0"/>
                <a:ea typeface="Adobe 고딕 Std B" charset="0"/>
              </a:rPr>
              <a:t>Team1 </a:t>
            </a:r>
            <a:r>
              <a:rPr lang="ko-KR" altLang="en-US" dirty="0">
                <a:latin typeface="Adobe 고딕 Std B" charset="0"/>
                <a:ea typeface="Adobe 고딕 Std B" charset="0"/>
              </a:rPr>
              <a:t>파워포인트</a:t>
            </a:r>
          </a:p>
        </p:txBody>
      </p:sp>
      <p:sp>
        <p:nvSpPr>
          <p:cNvPr id="24" name="텍스트 상자 85">
            <a:extLst>
              <a:ext uri="{FF2B5EF4-FFF2-40B4-BE49-F238E27FC236}">
                <a16:creationId xmlns:a16="http://schemas.microsoft.com/office/drawing/2014/main" id="{11B23D0A-3F97-4C23-86B6-C0BA25F1B234}"/>
              </a:ext>
            </a:extLst>
          </p:cNvPr>
          <p:cNvSpPr txBox="1">
            <a:spLocks/>
          </p:cNvSpPr>
          <p:nvPr/>
        </p:nvSpPr>
        <p:spPr>
          <a:xfrm>
            <a:off x="1608455" y="652145"/>
            <a:ext cx="627380" cy="58420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r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Arial" charset="0"/>
                <a:cs typeface="Arial" charset="0"/>
              </a:rPr>
              <a:t>-</a:t>
            </a:r>
            <a:endParaRPr lang="ko-KR" altLang="en-US" sz="3200" b="1" dirty="0">
              <a:solidFill>
                <a:schemeClr val="tx1">
                  <a:lumMod val="65000"/>
                  <a:lumOff val="35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502916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d1edc10b5a_2_0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7" name="Google Shape;187;gd1edc10b5a_2_0"/>
          <p:cNvCxnSpPr/>
          <p:nvPr/>
        </p:nvCxnSpPr>
        <p:spPr>
          <a:xfrm>
            <a:off x="139700" y="491296"/>
            <a:ext cx="19938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89" name="Google Shape;189;gd1edc10b5a_2_0"/>
          <p:cNvSpPr txBox="1"/>
          <p:nvPr/>
        </p:nvSpPr>
        <p:spPr>
          <a:xfrm>
            <a:off x="2263852" y="645071"/>
            <a:ext cx="16257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accent4"/>
                </a:solidFill>
              </a:rPr>
              <a:t>DFD</a:t>
            </a:r>
            <a:endParaRPr/>
          </a:p>
        </p:txBody>
      </p:sp>
      <p:sp>
        <p:nvSpPr>
          <p:cNvPr id="190" name="Google Shape;190;gd1edc10b5a_2_0"/>
          <p:cNvSpPr txBox="1"/>
          <p:nvPr/>
        </p:nvSpPr>
        <p:spPr>
          <a:xfrm>
            <a:off x="2876450" y="1516984"/>
            <a:ext cx="936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gd1edc10b5a_2_0"/>
          <p:cNvSpPr txBox="1"/>
          <p:nvPr/>
        </p:nvSpPr>
        <p:spPr>
          <a:xfrm>
            <a:off x="2289252" y="1180991"/>
            <a:ext cx="35541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altLang="ko-KR" sz="1500" b="1" dirty="0">
                <a:solidFill>
                  <a:schemeClr val="accent4"/>
                </a:solidFill>
              </a:rPr>
              <a:t>6-4 </a:t>
            </a:r>
            <a:r>
              <a:rPr lang="ko-KR" altLang="en-US" sz="1500" b="1" dirty="0">
                <a:solidFill>
                  <a:schemeClr val="accent4"/>
                </a:solidFill>
              </a:rPr>
              <a:t>멤버</a:t>
            </a:r>
            <a:r>
              <a:rPr lang="en-US" altLang="ko-KR" sz="1500" b="1" dirty="0">
                <a:solidFill>
                  <a:schemeClr val="accent4"/>
                </a:solidFill>
              </a:rPr>
              <a:t>update</a:t>
            </a:r>
            <a:endParaRPr lang="en-US" altLang="ko-KR" sz="1500" b="1" dirty="0"/>
          </a:p>
        </p:txBody>
      </p:sp>
      <p:sp>
        <p:nvSpPr>
          <p:cNvPr id="192" name="Google Shape;192;gd1edc10b5a_2_0"/>
          <p:cNvSpPr/>
          <p:nvPr/>
        </p:nvSpPr>
        <p:spPr>
          <a:xfrm>
            <a:off x="2133500" y="2202015"/>
            <a:ext cx="2819222" cy="145980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endParaRPr lang="en-US" altLang="ko-KR" sz="2000" dirty="0">
              <a:solidFill>
                <a:schemeClr val="lt1"/>
              </a:solidFill>
            </a:endParaRPr>
          </a:p>
          <a:p>
            <a:pPr lvl="0" algn="ctr"/>
            <a:endParaRPr lang="en-US" altLang="ko-KR" sz="2000" dirty="0">
              <a:solidFill>
                <a:schemeClr val="lt1"/>
              </a:solidFill>
            </a:endParaRPr>
          </a:p>
          <a:p>
            <a:pPr lvl="0" algn="ctr"/>
            <a:r>
              <a:rPr lang="en-US" altLang="ko-KR" sz="2000" dirty="0">
                <a:solidFill>
                  <a:schemeClr val="lt1"/>
                </a:solidFill>
              </a:rPr>
              <a:t>update(</a:t>
            </a:r>
            <a:r>
              <a:rPr lang="en-US" altLang="ko-KR" sz="2000" dirty="0" err="1">
                <a:solidFill>
                  <a:schemeClr val="lt1"/>
                </a:solidFill>
              </a:rPr>
              <a:t>update.jsp</a:t>
            </a:r>
            <a:r>
              <a:rPr lang="en-US" altLang="ko-KR" sz="2000" dirty="0">
                <a:solidFill>
                  <a:schemeClr val="lt1"/>
                </a:solidFill>
              </a:rPr>
              <a:t>)</a:t>
            </a:r>
          </a:p>
        </p:txBody>
      </p:sp>
      <p:sp>
        <p:nvSpPr>
          <p:cNvPr id="194" name="Google Shape;194;gd1edc10b5a_2_0"/>
          <p:cNvSpPr/>
          <p:nvPr/>
        </p:nvSpPr>
        <p:spPr>
          <a:xfrm>
            <a:off x="6324600" y="2171386"/>
            <a:ext cx="2826300" cy="153321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>
              <a:buClr>
                <a:schemeClr val="dk1"/>
              </a:buClr>
              <a:buSzPts val="1100"/>
            </a:pPr>
            <a:endParaRPr lang="en-US" altLang="ko-KR" sz="2000" dirty="0">
              <a:solidFill>
                <a:schemeClr val="lt1"/>
              </a:solidFill>
            </a:endParaRPr>
          </a:p>
          <a:p>
            <a:pPr lvl="0" algn="ctr">
              <a:buClr>
                <a:schemeClr val="dk1"/>
              </a:buClr>
              <a:buSzPts val="1100"/>
            </a:pPr>
            <a:br>
              <a:rPr lang="en-US" altLang="ko-KR" sz="2000" dirty="0">
                <a:solidFill>
                  <a:schemeClr val="lt1"/>
                </a:solidFill>
              </a:rPr>
            </a:br>
            <a:r>
              <a:rPr lang="en-US" altLang="ko-KR" sz="2000" dirty="0" err="1">
                <a:solidFill>
                  <a:schemeClr val="lt1"/>
                </a:solidFill>
              </a:rPr>
              <a:t>MemberUpdateServcie</a:t>
            </a:r>
            <a:endParaRPr lang="en-US" altLang="ko-KR" sz="2000" dirty="0">
              <a:solidFill>
                <a:schemeClr val="lt1"/>
              </a:solidFill>
            </a:endParaRPr>
          </a:p>
          <a:p>
            <a:pPr lvl="0" algn="ctr">
              <a:buClr>
                <a:schemeClr val="dk1"/>
              </a:buClr>
              <a:buSzPts val="1100"/>
            </a:pPr>
            <a:endParaRPr lang="en-US" altLang="ko-KR" sz="2000" dirty="0">
              <a:solidFill>
                <a:schemeClr val="lt1"/>
              </a:solidFill>
            </a:endParaRPr>
          </a:p>
          <a:p>
            <a:pPr lvl="0" algn="ctr">
              <a:buClr>
                <a:schemeClr val="dk1"/>
              </a:buClr>
              <a:buSzPts val="1100"/>
            </a:pPr>
            <a:r>
              <a:rPr lang="en-US" altLang="ko-KR" sz="2000" dirty="0">
                <a:solidFill>
                  <a:schemeClr val="lt1"/>
                </a:solidFill>
              </a:rPr>
              <a:t> </a:t>
            </a:r>
            <a:endParaRPr lang="en-US" altLang="ko-KR" sz="2000" dirty="0"/>
          </a:p>
        </p:txBody>
      </p:sp>
      <p:cxnSp>
        <p:nvCxnSpPr>
          <p:cNvPr id="195" name="Google Shape;195;gd1edc10b5a_2_0"/>
          <p:cNvCxnSpPr>
            <a:stCxn id="194" idx="0"/>
            <a:endCxn id="192" idx="0"/>
          </p:cNvCxnSpPr>
          <p:nvPr/>
        </p:nvCxnSpPr>
        <p:spPr>
          <a:xfrm rot="16200000" flipH="1" flipV="1">
            <a:off x="5625116" y="89380"/>
            <a:ext cx="30629" cy="4194639"/>
          </a:xfrm>
          <a:prstGeom prst="bentConnector3">
            <a:avLst>
              <a:gd name="adj1" fmla="val -746351"/>
            </a:avLst>
          </a:prstGeom>
          <a:noFill/>
          <a:ln w="2857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99" name="Google Shape;199;gd1edc10b5a_2_0"/>
          <p:cNvCxnSpPr>
            <a:stCxn id="194" idx="2"/>
            <a:endCxn id="200" idx="0"/>
          </p:cNvCxnSpPr>
          <p:nvPr/>
        </p:nvCxnSpPr>
        <p:spPr>
          <a:xfrm rot="16200000" flipH="1">
            <a:off x="7197043" y="4245304"/>
            <a:ext cx="1163015" cy="8160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E69138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00" name="Google Shape;200;gd1edc10b5a_2_0"/>
          <p:cNvSpPr/>
          <p:nvPr/>
        </p:nvSpPr>
        <p:spPr>
          <a:xfrm>
            <a:off x="6486750" y="4867612"/>
            <a:ext cx="2665200" cy="777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endParaRPr lang="en-US" altLang="ko-KR" sz="2000" dirty="0">
              <a:solidFill>
                <a:schemeClr val="lt1"/>
              </a:solidFill>
            </a:endParaRPr>
          </a:p>
          <a:p>
            <a:pPr lvl="0" algn="ctr"/>
            <a:r>
              <a:rPr lang="en-US" altLang="ko-KR" sz="2000" dirty="0" err="1">
                <a:solidFill>
                  <a:schemeClr val="lt1"/>
                </a:solidFill>
              </a:rPr>
              <a:t>MemberDAO</a:t>
            </a:r>
            <a:endParaRPr lang="en-US" altLang="ko-KR" sz="2000" dirty="0">
              <a:solidFill>
                <a:schemeClr val="lt1"/>
              </a:solidFill>
            </a:endParaRPr>
          </a:p>
          <a:p>
            <a:pPr lvl="0" algn="ctr"/>
            <a:r>
              <a:rPr lang="en-US" altLang="ko-KR" sz="2000" dirty="0">
                <a:solidFill>
                  <a:schemeClr val="lt1"/>
                </a:solidFill>
              </a:rPr>
              <a:t> </a:t>
            </a:r>
            <a:endParaRPr lang="en-US" altLang="ko-KR" sz="2000" dirty="0"/>
          </a:p>
        </p:txBody>
      </p:sp>
      <p:sp>
        <p:nvSpPr>
          <p:cNvPr id="208" name="Google Shape;208;gd1edc10b5a_2_0"/>
          <p:cNvSpPr/>
          <p:nvPr/>
        </p:nvSpPr>
        <p:spPr>
          <a:xfrm>
            <a:off x="2396275" y="4501848"/>
            <a:ext cx="1378800" cy="1638300"/>
          </a:xfrm>
          <a:prstGeom prst="flowChartMagneticDisk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DB</a:t>
            </a:r>
            <a:endParaRPr sz="2000" dirty="0"/>
          </a:p>
        </p:txBody>
      </p:sp>
      <p:cxnSp>
        <p:nvCxnSpPr>
          <p:cNvPr id="209" name="Google Shape;209;gd1edc10b5a_2_0"/>
          <p:cNvCxnSpPr/>
          <p:nvPr/>
        </p:nvCxnSpPr>
        <p:spPr>
          <a:xfrm>
            <a:off x="3775075" y="5158622"/>
            <a:ext cx="2711700" cy="0"/>
          </a:xfrm>
          <a:prstGeom prst="straightConnector1">
            <a:avLst/>
          </a:prstGeom>
          <a:noFill/>
          <a:ln w="28575" cap="flat" cmpd="sng">
            <a:solidFill>
              <a:srgbClr val="6AA84F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210" name="Google Shape;210;gd1edc10b5a_2_0"/>
          <p:cNvCxnSpPr/>
          <p:nvPr/>
        </p:nvCxnSpPr>
        <p:spPr>
          <a:xfrm rot="10800000">
            <a:off x="3749275" y="5387785"/>
            <a:ext cx="2763300" cy="16200"/>
          </a:xfrm>
          <a:prstGeom prst="straightConnector1">
            <a:avLst/>
          </a:prstGeom>
          <a:noFill/>
          <a:ln w="28575" cap="flat" cmpd="sng">
            <a:solidFill>
              <a:srgbClr val="93C47D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45" name="Google Shape;195;gd1edc10b5a_2_0"/>
          <p:cNvCxnSpPr>
            <a:endCxn id="194" idx="3"/>
          </p:cNvCxnSpPr>
          <p:nvPr/>
        </p:nvCxnSpPr>
        <p:spPr>
          <a:xfrm rot="16200000" flipV="1">
            <a:off x="8645197" y="3443695"/>
            <a:ext cx="1755780" cy="744374"/>
          </a:xfrm>
          <a:prstGeom prst="bentConnector2">
            <a:avLst/>
          </a:prstGeom>
          <a:noFill/>
          <a:ln w="28575" cap="flat" cmpd="sng">
            <a:solidFill>
              <a:srgbClr val="E69138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4" name="Google Shape;195;gd1edc10b5a_2_0"/>
          <p:cNvCxnSpPr/>
          <p:nvPr/>
        </p:nvCxnSpPr>
        <p:spPr>
          <a:xfrm rot="5400000">
            <a:off x="8414898" y="3673993"/>
            <a:ext cx="2216377" cy="744374"/>
          </a:xfrm>
          <a:prstGeom prst="bentConnector3">
            <a:avLst>
              <a:gd name="adj1" fmla="val 97273"/>
            </a:avLst>
          </a:prstGeom>
          <a:noFill/>
          <a:ln w="28575" cap="flat" cmpd="sng">
            <a:solidFill>
              <a:srgbClr val="E69138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" name="직선 화살표 연결선 19"/>
          <p:cNvCxnSpPr>
            <a:endCxn id="194" idx="1"/>
          </p:cNvCxnSpPr>
          <p:nvPr/>
        </p:nvCxnSpPr>
        <p:spPr>
          <a:xfrm flipV="1">
            <a:off x="4974417" y="2937992"/>
            <a:ext cx="1350183" cy="14388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3543111" y="1624047"/>
            <a:ext cx="6096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/>
              <a:t>name, gender, birth, </a:t>
            </a:r>
            <a:r>
              <a:rPr lang="en-US" altLang="ko-KR" dirty="0" err="1"/>
              <a:t>tel</a:t>
            </a:r>
            <a:r>
              <a:rPr lang="en-US" altLang="ko-KR" dirty="0"/>
              <a:t> , email (</a:t>
            </a:r>
            <a:r>
              <a:rPr lang="en-US" altLang="ko-KR" dirty="0" err="1"/>
              <a:t>memberVO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22" name="직사각형 21"/>
          <p:cNvSpPr/>
          <p:nvPr/>
        </p:nvSpPr>
        <p:spPr>
          <a:xfrm>
            <a:off x="3889552" y="4604603"/>
            <a:ext cx="6096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/>
              <a:t>name, gender, birth,</a:t>
            </a:r>
          </a:p>
          <a:p>
            <a:r>
              <a:rPr lang="en-US" altLang="ko-KR" dirty="0" err="1"/>
              <a:t>tel</a:t>
            </a:r>
            <a:r>
              <a:rPr lang="en-US" altLang="ko-KR" dirty="0"/>
              <a:t> , email (</a:t>
            </a:r>
            <a:r>
              <a:rPr lang="en-US" altLang="ko-KR" dirty="0" err="1"/>
              <a:t>memberVO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23" name="직사각형 22"/>
          <p:cNvSpPr/>
          <p:nvPr/>
        </p:nvSpPr>
        <p:spPr>
          <a:xfrm>
            <a:off x="9895274" y="3630455"/>
            <a:ext cx="6096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/>
              <a:t>name, gender,</a:t>
            </a:r>
          </a:p>
          <a:p>
            <a:r>
              <a:rPr lang="en-US" altLang="ko-KR" dirty="0"/>
              <a:t>birth, </a:t>
            </a:r>
            <a:r>
              <a:rPr lang="en-US" altLang="ko-KR" dirty="0" err="1"/>
              <a:t>tel</a:t>
            </a:r>
            <a:r>
              <a:rPr lang="en-US" altLang="ko-KR" dirty="0"/>
              <a:t> , email </a:t>
            </a:r>
          </a:p>
          <a:p>
            <a:r>
              <a:rPr lang="en-US" altLang="ko-KR" dirty="0"/>
              <a:t>(</a:t>
            </a:r>
            <a:r>
              <a:rPr lang="en-US" altLang="ko-KR" dirty="0" err="1"/>
              <a:t>memberVO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24" name="텍스트 상자 84">
            <a:extLst>
              <a:ext uri="{FF2B5EF4-FFF2-40B4-BE49-F238E27FC236}">
                <a16:creationId xmlns:a16="http://schemas.microsoft.com/office/drawing/2014/main" id="{F46B39D6-DAA1-41A7-AAB1-831A747B6520}"/>
              </a:ext>
            </a:extLst>
          </p:cNvPr>
          <p:cNvSpPr txBox="1">
            <a:spLocks/>
          </p:cNvSpPr>
          <p:nvPr/>
        </p:nvSpPr>
        <p:spPr>
          <a:xfrm>
            <a:off x="101600" y="158115"/>
            <a:ext cx="1832610" cy="30861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dirty="0">
                <a:latin typeface="Adobe 고딕 Std B" charset="0"/>
                <a:ea typeface="Adobe 고딕 Std B" charset="0"/>
              </a:rPr>
              <a:t>Team1 </a:t>
            </a:r>
            <a:r>
              <a:rPr lang="ko-KR" altLang="en-US" dirty="0">
                <a:latin typeface="Adobe 고딕 Std B" charset="0"/>
                <a:ea typeface="Adobe 고딕 Std B" charset="0"/>
              </a:rPr>
              <a:t>파워포인트</a:t>
            </a:r>
          </a:p>
        </p:txBody>
      </p:sp>
      <p:sp>
        <p:nvSpPr>
          <p:cNvPr id="25" name="텍스트 상자 85">
            <a:extLst>
              <a:ext uri="{FF2B5EF4-FFF2-40B4-BE49-F238E27FC236}">
                <a16:creationId xmlns:a16="http://schemas.microsoft.com/office/drawing/2014/main" id="{BE7A6E55-D58A-4CF7-8080-A6EBFEBEDB53}"/>
              </a:ext>
            </a:extLst>
          </p:cNvPr>
          <p:cNvSpPr txBox="1">
            <a:spLocks/>
          </p:cNvSpPr>
          <p:nvPr/>
        </p:nvSpPr>
        <p:spPr>
          <a:xfrm>
            <a:off x="1608455" y="652145"/>
            <a:ext cx="627380" cy="58420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r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Arial" charset="0"/>
                <a:cs typeface="Arial" charset="0"/>
              </a:rPr>
              <a:t>-</a:t>
            </a:r>
            <a:endParaRPr lang="ko-KR" altLang="en-US" sz="3200" b="1" dirty="0">
              <a:solidFill>
                <a:schemeClr val="tx1">
                  <a:lumMod val="65000"/>
                  <a:lumOff val="35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161693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d1edc10b5a_2_0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7" name="Google Shape;187;gd1edc10b5a_2_0"/>
          <p:cNvCxnSpPr/>
          <p:nvPr/>
        </p:nvCxnSpPr>
        <p:spPr>
          <a:xfrm>
            <a:off x="139700" y="491296"/>
            <a:ext cx="19938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89" name="Google Shape;189;gd1edc10b5a_2_0"/>
          <p:cNvSpPr txBox="1"/>
          <p:nvPr/>
        </p:nvSpPr>
        <p:spPr>
          <a:xfrm>
            <a:off x="2263852" y="645071"/>
            <a:ext cx="16257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accent4"/>
                </a:solidFill>
              </a:rPr>
              <a:t>DFD</a:t>
            </a:r>
            <a:endParaRPr/>
          </a:p>
        </p:txBody>
      </p:sp>
      <p:sp>
        <p:nvSpPr>
          <p:cNvPr id="190" name="Google Shape;190;gd1edc10b5a_2_0"/>
          <p:cNvSpPr txBox="1"/>
          <p:nvPr/>
        </p:nvSpPr>
        <p:spPr>
          <a:xfrm>
            <a:off x="2876450" y="1516984"/>
            <a:ext cx="936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gd1edc10b5a_2_0"/>
          <p:cNvSpPr txBox="1"/>
          <p:nvPr/>
        </p:nvSpPr>
        <p:spPr>
          <a:xfrm>
            <a:off x="2289252" y="1180991"/>
            <a:ext cx="35541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altLang="ko-KR" sz="1500" b="1" dirty="0">
                <a:solidFill>
                  <a:schemeClr val="accent4"/>
                </a:solidFill>
              </a:rPr>
              <a:t>6-5 </a:t>
            </a:r>
            <a:r>
              <a:rPr lang="ko-KR" altLang="en-US" sz="1500" b="1" dirty="0">
                <a:solidFill>
                  <a:schemeClr val="accent4"/>
                </a:solidFill>
              </a:rPr>
              <a:t>멤버</a:t>
            </a:r>
            <a:r>
              <a:rPr lang="en-US" altLang="ko-KR" sz="1500" b="1" dirty="0">
                <a:solidFill>
                  <a:schemeClr val="accent4"/>
                </a:solidFill>
              </a:rPr>
              <a:t>delete</a:t>
            </a:r>
            <a:endParaRPr lang="en-US" altLang="ko-KR" sz="1500" b="1" dirty="0"/>
          </a:p>
        </p:txBody>
      </p:sp>
      <p:sp>
        <p:nvSpPr>
          <p:cNvPr id="192" name="Google Shape;192;gd1edc10b5a_2_0"/>
          <p:cNvSpPr/>
          <p:nvPr/>
        </p:nvSpPr>
        <p:spPr>
          <a:xfrm>
            <a:off x="1833253" y="2202015"/>
            <a:ext cx="2819222" cy="145980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br>
              <a:rPr lang="en-US" altLang="ko-KR" sz="2000" dirty="0">
                <a:solidFill>
                  <a:schemeClr val="lt1"/>
                </a:solidFill>
              </a:rPr>
            </a:br>
            <a:endParaRPr lang="en-US" altLang="ko-KR" sz="2000" dirty="0">
              <a:solidFill>
                <a:schemeClr val="lt1"/>
              </a:solidFill>
            </a:endParaRPr>
          </a:p>
          <a:p>
            <a:pPr lvl="0" algn="ctr"/>
            <a:r>
              <a:rPr lang="en-US" altLang="ko-KR" sz="2000" dirty="0">
                <a:solidFill>
                  <a:schemeClr val="lt1"/>
                </a:solidFill>
              </a:rPr>
              <a:t>delete(</a:t>
            </a:r>
            <a:r>
              <a:rPr lang="en-US" altLang="ko-KR" sz="2000" dirty="0" err="1">
                <a:solidFill>
                  <a:schemeClr val="lt1"/>
                </a:solidFill>
              </a:rPr>
              <a:t>delete.jsp</a:t>
            </a:r>
            <a:r>
              <a:rPr lang="en-US" altLang="ko-KR" sz="2000" dirty="0">
                <a:solidFill>
                  <a:schemeClr val="lt1"/>
                </a:solidFill>
              </a:rPr>
              <a:t>)</a:t>
            </a:r>
          </a:p>
        </p:txBody>
      </p:sp>
      <p:sp>
        <p:nvSpPr>
          <p:cNvPr id="194" name="Google Shape;194;gd1edc10b5a_2_0"/>
          <p:cNvSpPr/>
          <p:nvPr/>
        </p:nvSpPr>
        <p:spPr>
          <a:xfrm>
            <a:off x="5962650" y="2171386"/>
            <a:ext cx="2888003" cy="153321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>
              <a:buClr>
                <a:schemeClr val="dk1"/>
              </a:buClr>
              <a:buSzPts val="1100"/>
            </a:pPr>
            <a:endParaRPr lang="en-US" altLang="ko-KR" sz="2000" dirty="0">
              <a:solidFill>
                <a:schemeClr val="lt1"/>
              </a:solidFill>
            </a:endParaRPr>
          </a:p>
          <a:p>
            <a:pPr lvl="0" algn="ctr">
              <a:buClr>
                <a:schemeClr val="dk1"/>
              </a:buClr>
              <a:buSzPts val="1100"/>
            </a:pPr>
            <a:endParaRPr lang="en-US" altLang="ko-KR" sz="2000" dirty="0">
              <a:solidFill>
                <a:schemeClr val="lt1"/>
              </a:solidFill>
            </a:endParaRPr>
          </a:p>
          <a:p>
            <a:pPr lvl="0" algn="ctr">
              <a:buClr>
                <a:schemeClr val="dk1"/>
              </a:buClr>
              <a:buSzPts val="1100"/>
            </a:pPr>
            <a:br>
              <a:rPr lang="en-US" altLang="ko-KR" sz="2000" dirty="0">
                <a:solidFill>
                  <a:schemeClr val="lt1"/>
                </a:solidFill>
              </a:rPr>
            </a:br>
            <a:r>
              <a:rPr lang="en-US" altLang="ko-KR" sz="2000" dirty="0" err="1">
                <a:solidFill>
                  <a:schemeClr val="lt1"/>
                </a:solidFill>
              </a:rPr>
              <a:t>MemberDeleteServcie</a:t>
            </a:r>
            <a:br>
              <a:rPr lang="en-US" altLang="ko-KR" sz="2000" dirty="0">
                <a:solidFill>
                  <a:schemeClr val="lt1"/>
                </a:solidFill>
              </a:rPr>
            </a:br>
            <a:endParaRPr lang="en-US" altLang="ko-KR" sz="2000" dirty="0">
              <a:solidFill>
                <a:schemeClr val="lt1"/>
              </a:solidFill>
            </a:endParaRPr>
          </a:p>
          <a:p>
            <a:pPr lvl="0" algn="ctr">
              <a:buClr>
                <a:schemeClr val="dk1"/>
              </a:buClr>
              <a:buSzPts val="1100"/>
            </a:pPr>
            <a:endParaRPr lang="en-US" altLang="ko-KR" sz="2000" dirty="0">
              <a:solidFill>
                <a:schemeClr val="lt1"/>
              </a:solidFill>
            </a:endParaRPr>
          </a:p>
          <a:p>
            <a:pPr lvl="0" algn="ctr">
              <a:buClr>
                <a:schemeClr val="dk1"/>
              </a:buClr>
              <a:buSzPts val="1100"/>
            </a:pPr>
            <a:r>
              <a:rPr lang="en-US" altLang="ko-KR" sz="2000" dirty="0">
                <a:solidFill>
                  <a:schemeClr val="lt1"/>
                </a:solidFill>
              </a:rPr>
              <a:t> </a:t>
            </a:r>
            <a:endParaRPr lang="en-US" altLang="ko-KR" sz="2000" dirty="0"/>
          </a:p>
        </p:txBody>
      </p:sp>
      <p:sp>
        <p:nvSpPr>
          <p:cNvPr id="200" name="Google Shape;200;gd1edc10b5a_2_0"/>
          <p:cNvSpPr/>
          <p:nvPr/>
        </p:nvSpPr>
        <p:spPr>
          <a:xfrm>
            <a:off x="6186503" y="4867612"/>
            <a:ext cx="2665200" cy="777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endParaRPr lang="en-US" altLang="ko-KR" sz="2000" dirty="0">
              <a:solidFill>
                <a:schemeClr val="lt1"/>
              </a:solidFill>
            </a:endParaRPr>
          </a:p>
          <a:p>
            <a:pPr lvl="0" algn="ctr"/>
            <a:r>
              <a:rPr lang="en-US" altLang="ko-KR" sz="2000" dirty="0" err="1">
                <a:solidFill>
                  <a:schemeClr val="lt1"/>
                </a:solidFill>
              </a:rPr>
              <a:t>MemberDAO</a:t>
            </a:r>
            <a:endParaRPr lang="en-US" altLang="ko-KR" sz="2000" dirty="0">
              <a:solidFill>
                <a:schemeClr val="lt1"/>
              </a:solidFill>
            </a:endParaRPr>
          </a:p>
          <a:p>
            <a:pPr lvl="0" algn="ctr"/>
            <a:r>
              <a:rPr lang="en-US" altLang="ko-KR" sz="2000" dirty="0">
                <a:solidFill>
                  <a:schemeClr val="lt1"/>
                </a:solidFill>
              </a:rPr>
              <a:t> </a:t>
            </a:r>
            <a:endParaRPr lang="en-US" altLang="ko-KR" sz="2000" dirty="0"/>
          </a:p>
        </p:txBody>
      </p:sp>
      <p:sp>
        <p:nvSpPr>
          <p:cNvPr id="208" name="Google Shape;208;gd1edc10b5a_2_0"/>
          <p:cNvSpPr/>
          <p:nvPr/>
        </p:nvSpPr>
        <p:spPr>
          <a:xfrm>
            <a:off x="2096028" y="4501848"/>
            <a:ext cx="1378800" cy="1638300"/>
          </a:xfrm>
          <a:prstGeom prst="flowChartMagneticDisk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DB</a:t>
            </a:r>
            <a:endParaRPr sz="2000" dirty="0"/>
          </a:p>
        </p:txBody>
      </p:sp>
      <p:cxnSp>
        <p:nvCxnSpPr>
          <p:cNvPr id="209" name="Google Shape;209;gd1edc10b5a_2_0"/>
          <p:cNvCxnSpPr/>
          <p:nvPr/>
        </p:nvCxnSpPr>
        <p:spPr>
          <a:xfrm>
            <a:off x="3474828" y="5158622"/>
            <a:ext cx="2711700" cy="0"/>
          </a:xfrm>
          <a:prstGeom prst="straightConnector1">
            <a:avLst/>
          </a:prstGeom>
          <a:noFill/>
          <a:ln w="28575" cap="flat" cmpd="sng">
            <a:solidFill>
              <a:srgbClr val="6AA84F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210" name="Google Shape;210;gd1edc10b5a_2_0"/>
          <p:cNvCxnSpPr/>
          <p:nvPr/>
        </p:nvCxnSpPr>
        <p:spPr>
          <a:xfrm rot="10800000">
            <a:off x="3449028" y="5387785"/>
            <a:ext cx="2763300" cy="16200"/>
          </a:xfrm>
          <a:prstGeom prst="straightConnector1">
            <a:avLst/>
          </a:prstGeom>
          <a:noFill/>
          <a:ln w="28575" cap="flat" cmpd="sng">
            <a:solidFill>
              <a:srgbClr val="93C47D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45" name="Google Shape;195;gd1edc10b5a_2_0"/>
          <p:cNvCxnSpPr>
            <a:endCxn id="194" idx="3"/>
          </p:cNvCxnSpPr>
          <p:nvPr/>
        </p:nvCxnSpPr>
        <p:spPr>
          <a:xfrm rot="16200000" flipV="1">
            <a:off x="8344950" y="3443695"/>
            <a:ext cx="1755780" cy="744374"/>
          </a:xfrm>
          <a:prstGeom prst="bentConnector2">
            <a:avLst/>
          </a:prstGeom>
          <a:noFill/>
          <a:ln w="28575" cap="flat" cmpd="sng">
            <a:solidFill>
              <a:srgbClr val="E69138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4" name="Google Shape;195;gd1edc10b5a_2_0"/>
          <p:cNvCxnSpPr/>
          <p:nvPr/>
        </p:nvCxnSpPr>
        <p:spPr>
          <a:xfrm rot="5400000">
            <a:off x="8114651" y="3673993"/>
            <a:ext cx="2216377" cy="744374"/>
          </a:xfrm>
          <a:prstGeom prst="bentConnector3">
            <a:avLst>
              <a:gd name="adj1" fmla="val 97273"/>
            </a:avLst>
          </a:prstGeom>
          <a:noFill/>
          <a:ln w="28575" cap="flat" cmpd="sng">
            <a:solidFill>
              <a:srgbClr val="E69138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" name="직선 화살표 연결선 19"/>
          <p:cNvCxnSpPr/>
          <p:nvPr/>
        </p:nvCxnSpPr>
        <p:spPr>
          <a:xfrm>
            <a:off x="4674170" y="2952380"/>
            <a:ext cx="1288480" cy="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3889552" y="1638687"/>
            <a:ext cx="6096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/>
              <a:t>Id, pw, </a:t>
            </a:r>
            <a:r>
              <a:rPr lang="en-US" altLang="ko-KR" dirty="0" err="1"/>
              <a:t>tel</a:t>
            </a:r>
            <a:r>
              <a:rPr lang="en-US" altLang="ko-KR" dirty="0"/>
              <a:t> (</a:t>
            </a:r>
            <a:r>
              <a:rPr lang="en-US" altLang="ko-KR" dirty="0" err="1"/>
              <a:t>memberVO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22" name="직사각형 21"/>
          <p:cNvSpPr/>
          <p:nvPr/>
        </p:nvSpPr>
        <p:spPr>
          <a:xfrm>
            <a:off x="9370297" y="3815882"/>
            <a:ext cx="6096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/>
              <a:t>Id, pw, </a:t>
            </a:r>
            <a:r>
              <a:rPr lang="en-US" altLang="ko-KR" dirty="0" err="1"/>
              <a:t>tel</a:t>
            </a:r>
            <a:r>
              <a:rPr lang="en-US" altLang="ko-KR" dirty="0"/>
              <a:t> </a:t>
            </a:r>
          </a:p>
          <a:p>
            <a:r>
              <a:rPr lang="en-US" altLang="ko-KR" dirty="0"/>
              <a:t>(</a:t>
            </a:r>
            <a:r>
              <a:rPr lang="en-US" altLang="ko-KR" dirty="0" err="1"/>
              <a:t>memberVO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23" name="직사각형 22"/>
          <p:cNvSpPr/>
          <p:nvPr/>
        </p:nvSpPr>
        <p:spPr>
          <a:xfrm>
            <a:off x="3889552" y="4606002"/>
            <a:ext cx="6096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/>
              <a:t>Id, pw, </a:t>
            </a:r>
            <a:r>
              <a:rPr lang="en-US" altLang="ko-KR" dirty="0" err="1"/>
              <a:t>tel</a:t>
            </a:r>
            <a:r>
              <a:rPr lang="en-US" altLang="ko-KR" dirty="0"/>
              <a:t> </a:t>
            </a:r>
          </a:p>
          <a:p>
            <a:r>
              <a:rPr lang="en-US" altLang="ko-KR" dirty="0"/>
              <a:t>(</a:t>
            </a:r>
            <a:r>
              <a:rPr lang="en-US" altLang="ko-KR" dirty="0" err="1"/>
              <a:t>memberVO</a:t>
            </a:r>
            <a:r>
              <a:rPr lang="en-US" altLang="ko-KR" dirty="0"/>
              <a:t>)</a:t>
            </a:r>
            <a:endParaRPr lang="ko-KR" altLang="en-US" dirty="0"/>
          </a:p>
        </p:txBody>
      </p:sp>
      <p:cxnSp>
        <p:nvCxnSpPr>
          <p:cNvPr id="29" name="Google Shape;199;gd1edc10b5a_2_0"/>
          <p:cNvCxnSpPr/>
          <p:nvPr/>
        </p:nvCxnSpPr>
        <p:spPr>
          <a:xfrm rot="16200000" flipH="1">
            <a:off x="6820147" y="4285580"/>
            <a:ext cx="1163015" cy="105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E69138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0" name="Google Shape;195;gd1edc10b5a_2_0"/>
          <p:cNvCxnSpPr/>
          <p:nvPr/>
        </p:nvCxnSpPr>
        <p:spPr>
          <a:xfrm rot="16200000" flipH="1" flipV="1">
            <a:off x="5274641" y="49104"/>
            <a:ext cx="30629" cy="4275189"/>
          </a:xfrm>
          <a:prstGeom prst="bentConnector3">
            <a:avLst>
              <a:gd name="adj1" fmla="val -746351"/>
            </a:avLst>
          </a:prstGeom>
          <a:noFill/>
          <a:ln w="2857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4" name="텍스트 상자 84">
            <a:extLst>
              <a:ext uri="{FF2B5EF4-FFF2-40B4-BE49-F238E27FC236}">
                <a16:creationId xmlns:a16="http://schemas.microsoft.com/office/drawing/2014/main" id="{C55E4C9F-677E-4784-AA3B-F5364DDB4ACE}"/>
              </a:ext>
            </a:extLst>
          </p:cNvPr>
          <p:cNvSpPr txBox="1">
            <a:spLocks/>
          </p:cNvSpPr>
          <p:nvPr/>
        </p:nvSpPr>
        <p:spPr>
          <a:xfrm>
            <a:off x="101600" y="158115"/>
            <a:ext cx="1832610" cy="30861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dirty="0">
                <a:latin typeface="Adobe 고딕 Std B" charset="0"/>
                <a:ea typeface="Adobe 고딕 Std B" charset="0"/>
              </a:rPr>
              <a:t>Team1 </a:t>
            </a:r>
            <a:r>
              <a:rPr lang="ko-KR" altLang="en-US" dirty="0">
                <a:latin typeface="Adobe 고딕 Std B" charset="0"/>
                <a:ea typeface="Adobe 고딕 Std B" charset="0"/>
              </a:rPr>
              <a:t>파워포인트</a:t>
            </a:r>
          </a:p>
        </p:txBody>
      </p:sp>
      <p:sp>
        <p:nvSpPr>
          <p:cNvPr id="25" name="텍스트 상자 85">
            <a:extLst>
              <a:ext uri="{FF2B5EF4-FFF2-40B4-BE49-F238E27FC236}">
                <a16:creationId xmlns:a16="http://schemas.microsoft.com/office/drawing/2014/main" id="{CE4A227B-120B-432D-85B1-DAC68697E348}"/>
              </a:ext>
            </a:extLst>
          </p:cNvPr>
          <p:cNvSpPr txBox="1">
            <a:spLocks/>
          </p:cNvSpPr>
          <p:nvPr/>
        </p:nvSpPr>
        <p:spPr>
          <a:xfrm>
            <a:off x="1608455" y="652145"/>
            <a:ext cx="627380" cy="58420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r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Arial" charset="0"/>
                <a:cs typeface="Arial" charset="0"/>
              </a:rPr>
              <a:t>-</a:t>
            </a:r>
            <a:endParaRPr lang="ko-KR" altLang="en-US" sz="3200" b="1" dirty="0">
              <a:solidFill>
                <a:schemeClr val="tx1">
                  <a:lumMod val="65000"/>
                  <a:lumOff val="35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844665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d1edc10b5a_2_0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7" name="Google Shape;187;gd1edc10b5a_2_0"/>
          <p:cNvCxnSpPr/>
          <p:nvPr/>
        </p:nvCxnSpPr>
        <p:spPr>
          <a:xfrm>
            <a:off x="139700" y="491296"/>
            <a:ext cx="19938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89" name="Google Shape;189;gd1edc10b5a_2_0"/>
          <p:cNvSpPr txBox="1"/>
          <p:nvPr/>
        </p:nvSpPr>
        <p:spPr>
          <a:xfrm>
            <a:off x="2263852" y="645071"/>
            <a:ext cx="16257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accent4"/>
                </a:solidFill>
              </a:rPr>
              <a:t>DFD</a:t>
            </a:r>
            <a:endParaRPr/>
          </a:p>
        </p:txBody>
      </p:sp>
      <p:sp>
        <p:nvSpPr>
          <p:cNvPr id="190" name="Google Shape;190;gd1edc10b5a_2_0"/>
          <p:cNvSpPr txBox="1"/>
          <p:nvPr/>
        </p:nvSpPr>
        <p:spPr>
          <a:xfrm>
            <a:off x="2876450" y="1516984"/>
            <a:ext cx="936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gd1edc10b5a_2_0"/>
          <p:cNvSpPr txBox="1"/>
          <p:nvPr/>
        </p:nvSpPr>
        <p:spPr>
          <a:xfrm>
            <a:off x="2289252" y="1180991"/>
            <a:ext cx="35541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altLang="ko-KR" sz="1500" b="1" dirty="0">
                <a:solidFill>
                  <a:schemeClr val="accent4"/>
                </a:solidFill>
              </a:rPr>
              <a:t>6-6 </a:t>
            </a:r>
            <a:r>
              <a:rPr lang="ko-KR" altLang="en-US" sz="1500" b="1" dirty="0">
                <a:solidFill>
                  <a:schemeClr val="accent4"/>
                </a:solidFill>
              </a:rPr>
              <a:t>멤버</a:t>
            </a:r>
            <a:r>
              <a:rPr lang="en-US" altLang="ko-KR" sz="1500" b="1" dirty="0">
                <a:solidFill>
                  <a:schemeClr val="accent4"/>
                </a:solidFill>
              </a:rPr>
              <a:t>login</a:t>
            </a:r>
            <a:endParaRPr lang="en-US" altLang="ko-KR" sz="1500" b="1" dirty="0"/>
          </a:p>
        </p:txBody>
      </p:sp>
      <p:sp>
        <p:nvSpPr>
          <p:cNvPr id="192" name="Google Shape;192;gd1edc10b5a_2_0"/>
          <p:cNvSpPr/>
          <p:nvPr/>
        </p:nvSpPr>
        <p:spPr>
          <a:xfrm>
            <a:off x="1742750" y="2202014"/>
            <a:ext cx="2819222" cy="145980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br>
              <a:rPr lang="en-US" altLang="ko-KR" sz="2000" dirty="0">
                <a:solidFill>
                  <a:schemeClr val="lt1"/>
                </a:solidFill>
              </a:rPr>
            </a:br>
            <a:endParaRPr lang="en-US" altLang="ko-KR" sz="2000" dirty="0">
              <a:solidFill>
                <a:schemeClr val="lt1"/>
              </a:solidFill>
            </a:endParaRPr>
          </a:p>
          <a:p>
            <a:pPr lvl="0" algn="ctr"/>
            <a:r>
              <a:rPr lang="en-US" altLang="ko-KR" sz="2000" dirty="0">
                <a:solidFill>
                  <a:schemeClr val="lt1"/>
                </a:solidFill>
              </a:rPr>
              <a:t>login(</a:t>
            </a:r>
            <a:r>
              <a:rPr lang="en-US" altLang="ko-KR" sz="2000" dirty="0" err="1">
                <a:solidFill>
                  <a:schemeClr val="lt1"/>
                </a:solidFill>
              </a:rPr>
              <a:t>login.jsp</a:t>
            </a:r>
            <a:r>
              <a:rPr lang="en-US" altLang="ko-KR" sz="2000" dirty="0">
                <a:solidFill>
                  <a:schemeClr val="lt1"/>
                </a:solidFill>
              </a:rPr>
              <a:t>)</a:t>
            </a:r>
          </a:p>
        </p:txBody>
      </p:sp>
      <p:sp>
        <p:nvSpPr>
          <p:cNvPr id="194" name="Google Shape;194;gd1edc10b5a_2_0"/>
          <p:cNvSpPr/>
          <p:nvPr/>
        </p:nvSpPr>
        <p:spPr>
          <a:xfrm>
            <a:off x="6094950" y="2171385"/>
            <a:ext cx="2665200" cy="153321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>
              <a:buClr>
                <a:schemeClr val="dk1"/>
              </a:buClr>
              <a:buSzPts val="1100"/>
            </a:pPr>
            <a:endParaRPr lang="en-US" altLang="ko-KR" sz="2000" dirty="0">
              <a:solidFill>
                <a:schemeClr val="lt1"/>
              </a:solidFill>
            </a:endParaRPr>
          </a:p>
          <a:p>
            <a:pPr lvl="0" algn="ctr">
              <a:buClr>
                <a:schemeClr val="dk1"/>
              </a:buClr>
              <a:buSzPts val="1100"/>
            </a:pPr>
            <a:endParaRPr lang="en-US" altLang="ko-KR" sz="2000" dirty="0">
              <a:solidFill>
                <a:schemeClr val="lt1"/>
              </a:solidFill>
            </a:endParaRPr>
          </a:p>
          <a:p>
            <a:pPr lvl="0" algn="ctr">
              <a:buClr>
                <a:schemeClr val="dk1"/>
              </a:buClr>
              <a:buSzPts val="1100"/>
            </a:pPr>
            <a:br>
              <a:rPr lang="en-US" altLang="ko-KR" sz="2000" dirty="0">
                <a:solidFill>
                  <a:schemeClr val="lt1"/>
                </a:solidFill>
              </a:rPr>
            </a:br>
            <a:r>
              <a:rPr lang="en-US" altLang="ko-KR" sz="2000" dirty="0" err="1">
                <a:solidFill>
                  <a:schemeClr val="lt1"/>
                </a:solidFill>
              </a:rPr>
              <a:t>LoginServcie</a:t>
            </a:r>
            <a:br>
              <a:rPr lang="en-US" altLang="ko-KR" sz="2000" dirty="0">
                <a:solidFill>
                  <a:schemeClr val="lt1"/>
                </a:solidFill>
              </a:rPr>
            </a:br>
            <a:endParaRPr lang="en-US" altLang="ko-KR" sz="2000" dirty="0">
              <a:solidFill>
                <a:schemeClr val="lt1"/>
              </a:solidFill>
            </a:endParaRPr>
          </a:p>
          <a:p>
            <a:pPr lvl="0" algn="ctr">
              <a:buClr>
                <a:schemeClr val="dk1"/>
              </a:buClr>
              <a:buSzPts val="1100"/>
            </a:pPr>
            <a:endParaRPr lang="en-US" altLang="ko-KR" sz="2000" dirty="0">
              <a:solidFill>
                <a:schemeClr val="lt1"/>
              </a:solidFill>
            </a:endParaRPr>
          </a:p>
          <a:p>
            <a:pPr lvl="0" algn="ctr">
              <a:buClr>
                <a:schemeClr val="dk1"/>
              </a:buClr>
              <a:buSzPts val="1100"/>
            </a:pPr>
            <a:r>
              <a:rPr lang="en-US" altLang="ko-KR" sz="2000" dirty="0">
                <a:solidFill>
                  <a:schemeClr val="lt1"/>
                </a:solidFill>
              </a:rPr>
              <a:t> </a:t>
            </a:r>
            <a:endParaRPr lang="en-US" altLang="ko-KR" sz="2000" dirty="0"/>
          </a:p>
        </p:txBody>
      </p:sp>
      <p:cxnSp>
        <p:nvCxnSpPr>
          <p:cNvPr id="195" name="Google Shape;195;gd1edc10b5a_2_0"/>
          <p:cNvCxnSpPr>
            <a:stCxn id="194" idx="0"/>
          </p:cNvCxnSpPr>
          <p:nvPr/>
        </p:nvCxnSpPr>
        <p:spPr>
          <a:xfrm rot="16200000" flipH="1" flipV="1">
            <a:off x="5274641" y="49104"/>
            <a:ext cx="30629" cy="4275189"/>
          </a:xfrm>
          <a:prstGeom prst="bentConnector3">
            <a:avLst>
              <a:gd name="adj1" fmla="val -746351"/>
            </a:avLst>
          </a:prstGeom>
          <a:noFill/>
          <a:ln w="2857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99" name="Google Shape;199;gd1edc10b5a_2_0"/>
          <p:cNvCxnSpPr>
            <a:stCxn id="194" idx="2"/>
            <a:endCxn id="200" idx="0"/>
          </p:cNvCxnSpPr>
          <p:nvPr/>
        </p:nvCxnSpPr>
        <p:spPr>
          <a:xfrm rot="16200000" flipH="1">
            <a:off x="6846568" y="4285578"/>
            <a:ext cx="1163015" cy="105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E69138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00" name="Google Shape;200;gd1edc10b5a_2_0"/>
          <p:cNvSpPr/>
          <p:nvPr/>
        </p:nvSpPr>
        <p:spPr>
          <a:xfrm>
            <a:off x="6096000" y="4867611"/>
            <a:ext cx="2665200" cy="777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>
                <a:solidFill>
                  <a:schemeClr val="lt1"/>
                </a:solidFill>
              </a:rPr>
              <a:t>MemberDAO</a:t>
            </a:r>
            <a:endParaRPr sz="2000" dirty="0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lt1"/>
                </a:solidFill>
              </a:rPr>
              <a:t> </a:t>
            </a:r>
            <a:endParaRPr sz="2000" dirty="0"/>
          </a:p>
        </p:txBody>
      </p:sp>
      <p:sp>
        <p:nvSpPr>
          <p:cNvPr id="208" name="Google Shape;208;gd1edc10b5a_2_0"/>
          <p:cNvSpPr/>
          <p:nvPr/>
        </p:nvSpPr>
        <p:spPr>
          <a:xfrm>
            <a:off x="2005525" y="4501847"/>
            <a:ext cx="1378800" cy="1638300"/>
          </a:xfrm>
          <a:prstGeom prst="flowChartMagneticDisk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DB</a:t>
            </a:r>
            <a:endParaRPr sz="2000" dirty="0"/>
          </a:p>
        </p:txBody>
      </p:sp>
      <p:cxnSp>
        <p:nvCxnSpPr>
          <p:cNvPr id="209" name="Google Shape;209;gd1edc10b5a_2_0"/>
          <p:cNvCxnSpPr/>
          <p:nvPr/>
        </p:nvCxnSpPr>
        <p:spPr>
          <a:xfrm>
            <a:off x="3384325" y="5158621"/>
            <a:ext cx="2711700" cy="0"/>
          </a:xfrm>
          <a:prstGeom prst="straightConnector1">
            <a:avLst/>
          </a:prstGeom>
          <a:noFill/>
          <a:ln w="28575" cap="flat" cmpd="sng">
            <a:solidFill>
              <a:srgbClr val="6AA84F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210" name="Google Shape;210;gd1edc10b5a_2_0"/>
          <p:cNvCxnSpPr/>
          <p:nvPr/>
        </p:nvCxnSpPr>
        <p:spPr>
          <a:xfrm rot="10800000">
            <a:off x="3358525" y="5387784"/>
            <a:ext cx="2763300" cy="16200"/>
          </a:xfrm>
          <a:prstGeom prst="straightConnector1">
            <a:avLst/>
          </a:prstGeom>
          <a:noFill/>
          <a:ln w="28575" cap="flat" cmpd="sng">
            <a:solidFill>
              <a:srgbClr val="93C47D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45" name="Google Shape;195;gd1edc10b5a_2_0"/>
          <p:cNvCxnSpPr>
            <a:endCxn id="194" idx="3"/>
          </p:cNvCxnSpPr>
          <p:nvPr/>
        </p:nvCxnSpPr>
        <p:spPr>
          <a:xfrm rot="16200000" flipV="1">
            <a:off x="8254447" y="3443694"/>
            <a:ext cx="1755780" cy="744374"/>
          </a:xfrm>
          <a:prstGeom prst="bentConnector2">
            <a:avLst/>
          </a:prstGeom>
          <a:noFill/>
          <a:ln w="28575" cap="flat" cmpd="sng">
            <a:solidFill>
              <a:srgbClr val="E69138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4" name="Google Shape;195;gd1edc10b5a_2_0"/>
          <p:cNvCxnSpPr/>
          <p:nvPr/>
        </p:nvCxnSpPr>
        <p:spPr>
          <a:xfrm rot="5400000">
            <a:off x="8024148" y="3673992"/>
            <a:ext cx="2216377" cy="744374"/>
          </a:xfrm>
          <a:prstGeom prst="bentConnector3">
            <a:avLst>
              <a:gd name="adj1" fmla="val 97273"/>
            </a:avLst>
          </a:prstGeom>
          <a:noFill/>
          <a:ln w="28575" cap="flat" cmpd="sng">
            <a:solidFill>
              <a:srgbClr val="E69138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" name="직선 화살표 연결선 19"/>
          <p:cNvCxnSpPr/>
          <p:nvPr/>
        </p:nvCxnSpPr>
        <p:spPr>
          <a:xfrm flipV="1">
            <a:off x="4583667" y="2937991"/>
            <a:ext cx="1511283" cy="14388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2664149" y="1609407"/>
            <a:ext cx="6096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/>
              <a:t> m.id, m.name, </a:t>
            </a:r>
            <a:r>
              <a:rPr lang="en-US" altLang="ko-KR" dirty="0" err="1"/>
              <a:t>m.gradeNo</a:t>
            </a:r>
            <a:r>
              <a:rPr lang="en-US" altLang="ko-KR" dirty="0"/>
              <a:t>, </a:t>
            </a:r>
            <a:r>
              <a:rPr lang="en-US" altLang="ko-KR" dirty="0" err="1"/>
              <a:t>g.gradeName</a:t>
            </a:r>
            <a:r>
              <a:rPr lang="en-US" altLang="ko-KR" dirty="0"/>
              <a:t>, </a:t>
            </a:r>
            <a:r>
              <a:rPr lang="en-US" altLang="ko-KR" dirty="0" err="1"/>
              <a:t>m.photo</a:t>
            </a:r>
            <a:r>
              <a:rPr lang="en-US" altLang="ko-KR" dirty="0"/>
              <a:t> (</a:t>
            </a:r>
            <a:r>
              <a:rPr lang="en-US" altLang="ko-KR" dirty="0" err="1"/>
              <a:t>memberVO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22" name="직사각형 21"/>
          <p:cNvSpPr/>
          <p:nvPr/>
        </p:nvSpPr>
        <p:spPr>
          <a:xfrm>
            <a:off x="9589372" y="3562883"/>
            <a:ext cx="6096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/>
              <a:t> m.id, m.name, </a:t>
            </a:r>
            <a:r>
              <a:rPr lang="en-US" altLang="ko-KR" dirty="0" err="1"/>
              <a:t>m.gradeNo</a:t>
            </a:r>
            <a:r>
              <a:rPr lang="en-US" altLang="ko-KR" dirty="0"/>
              <a:t>,</a:t>
            </a:r>
          </a:p>
          <a:p>
            <a:r>
              <a:rPr lang="en-US" altLang="ko-KR" dirty="0" err="1"/>
              <a:t>g.gradeName</a:t>
            </a:r>
            <a:r>
              <a:rPr lang="en-US" altLang="ko-KR" dirty="0"/>
              <a:t>, </a:t>
            </a:r>
            <a:r>
              <a:rPr lang="en-US" altLang="ko-KR" dirty="0" err="1"/>
              <a:t>m.photo</a:t>
            </a:r>
            <a:r>
              <a:rPr lang="en-US" altLang="ko-KR" dirty="0"/>
              <a:t> </a:t>
            </a:r>
          </a:p>
          <a:p>
            <a:r>
              <a:rPr lang="en-US" altLang="ko-KR" dirty="0"/>
              <a:t>(</a:t>
            </a:r>
            <a:r>
              <a:rPr lang="en-US" altLang="ko-KR" dirty="0" err="1"/>
              <a:t>memberVO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25" name="직사각형 24"/>
          <p:cNvSpPr/>
          <p:nvPr/>
        </p:nvSpPr>
        <p:spPr>
          <a:xfrm>
            <a:off x="3608763" y="4419957"/>
            <a:ext cx="6096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/>
              <a:t> m.id, m.name, </a:t>
            </a:r>
            <a:r>
              <a:rPr lang="en-US" altLang="ko-KR" dirty="0" err="1"/>
              <a:t>m.gradeNo</a:t>
            </a:r>
            <a:r>
              <a:rPr lang="en-US" altLang="ko-KR" dirty="0"/>
              <a:t>,</a:t>
            </a:r>
          </a:p>
          <a:p>
            <a:r>
              <a:rPr lang="en-US" altLang="ko-KR" dirty="0" err="1"/>
              <a:t>g.gradeName</a:t>
            </a:r>
            <a:r>
              <a:rPr lang="en-US" altLang="ko-KR" dirty="0"/>
              <a:t>, </a:t>
            </a:r>
            <a:r>
              <a:rPr lang="en-US" altLang="ko-KR" dirty="0" err="1"/>
              <a:t>m.photo</a:t>
            </a:r>
            <a:r>
              <a:rPr lang="en-US" altLang="ko-KR" dirty="0"/>
              <a:t> </a:t>
            </a:r>
          </a:p>
          <a:p>
            <a:r>
              <a:rPr lang="en-US" altLang="ko-KR" dirty="0"/>
              <a:t>(</a:t>
            </a:r>
            <a:r>
              <a:rPr lang="en-US" altLang="ko-KR" dirty="0" err="1"/>
              <a:t>memberVO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23" name="텍스트 상자 84">
            <a:extLst>
              <a:ext uri="{FF2B5EF4-FFF2-40B4-BE49-F238E27FC236}">
                <a16:creationId xmlns:a16="http://schemas.microsoft.com/office/drawing/2014/main" id="{0BE91F03-45BE-47C0-9F58-4EF6D46803A4}"/>
              </a:ext>
            </a:extLst>
          </p:cNvPr>
          <p:cNvSpPr txBox="1">
            <a:spLocks/>
          </p:cNvSpPr>
          <p:nvPr/>
        </p:nvSpPr>
        <p:spPr>
          <a:xfrm>
            <a:off x="101600" y="158115"/>
            <a:ext cx="1832610" cy="30861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dirty="0">
                <a:latin typeface="Adobe 고딕 Std B" charset="0"/>
                <a:ea typeface="Adobe 고딕 Std B" charset="0"/>
              </a:rPr>
              <a:t>Team1 </a:t>
            </a:r>
            <a:r>
              <a:rPr lang="ko-KR" altLang="en-US" dirty="0">
                <a:latin typeface="Adobe 고딕 Std B" charset="0"/>
                <a:ea typeface="Adobe 고딕 Std B" charset="0"/>
              </a:rPr>
              <a:t>파워포인트</a:t>
            </a:r>
          </a:p>
        </p:txBody>
      </p:sp>
      <p:sp>
        <p:nvSpPr>
          <p:cNvPr id="24" name="텍스트 상자 85">
            <a:extLst>
              <a:ext uri="{FF2B5EF4-FFF2-40B4-BE49-F238E27FC236}">
                <a16:creationId xmlns:a16="http://schemas.microsoft.com/office/drawing/2014/main" id="{548AD5D4-3F4B-4225-9F37-AF06E63B974A}"/>
              </a:ext>
            </a:extLst>
          </p:cNvPr>
          <p:cNvSpPr txBox="1">
            <a:spLocks/>
          </p:cNvSpPr>
          <p:nvPr/>
        </p:nvSpPr>
        <p:spPr>
          <a:xfrm>
            <a:off x="1608455" y="652145"/>
            <a:ext cx="627380" cy="58420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r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Arial" charset="0"/>
                <a:cs typeface="Arial" charset="0"/>
              </a:rPr>
              <a:t>-</a:t>
            </a:r>
            <a:endParaRPr lang="ko-KR" altLang="en-US" sz="3200" b="1" dirty="0">
              <a:solidFill>
                <a:schemeClr val="tx1">
                  <a:lumMod val="65000"/>
                  <a:lumOff val="35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070411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"/>
          <p:cNvPicPr preferRelativeResize="0"/>
          <p:nvPr/>
        </p:nvPicPr>
        <p:blipFill rotWithShape="1">
          <a:blip r:embed="rId3">
            <a:alphaModFix/>
          </a:blip>
          <a:srcRect t="7812" b="7813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"/>
          <p:cNvSpPr/>
          <p:nvPr/>
        </p:nvSpPr>
        <p:spPr>
          <a:xfrm>
            <a:off x="0" y="0"/>
            <a:ext cx="12216765" cy="6858000"/>
          </a:xfrm>
          <a:prstGeom prst="rect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1"/>
          <p:cNvSpPr txBox="1"/>
          <p:nvPr/>
        </p:nvSpPr>
        <p:spPr>
          <a:xfrm>
            <a:off x="1745615" y="2247265"/>
            <a:ext cx="8725535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 dirty="0">
                <a:solidFill>
                  <a:schemeClr val="lt1"/>
                </a:solidFill>
              </a:rPr>
              <a:t>DB </a:t>
            </a:r>
            <a:r>
              <a:rPr lang="ko-KR" altLang="en-US" sz="6000" b="1" dirty="0">
                <a:solidFill>
                  <a:schemeClr val="lt1"/>
                </a:solidFill>
              </a:rPr>
              <a:t>모델링</a:t>
            </a:r>
            <a:endParaRPr lang="en-US" sz="6000" b="1"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143164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11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28" name="Google Shape;328;p11"/>
          <p:cNvCxnSpPr/>
          <p:nvPr/>
        </p:nvCxnSpPr>
        <p:spPr>
          <a:xfrm>
            <a:off x="139700" y="491296"/>
            <a:ext cx="19939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29" name="Google Shape;329;p11"/>
          <p:cNvSpPr txBox="1"/>
          <p:nvPr/>
        </p:nvSpPr>
        <p:spPr>
          <a:xfrm>
            <a:off x="101600" y="158119"/>
            <a:ext cx="2134018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Team1 </a:t>
            </a:r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파워포인트</a:t>
            </a:r>
          </a:p>
        </p:txBody>
      </p:sp>
      <p:sp>
        <p:nvSpPr>
          <p:cNvPr id="8" name="Google Shape;192;gd1edc10b5a_2_0">
            <a:extLst>
              <a:ext uri="{FF2B5EF4-FFF2-40B4-BE49-F238E27FC236}">
                <a16:creationId xmlns:a16="http://schemas.microsoft.com/office/drawing/2014/main" id="{7E97B313-54B5-4C83-ABC1-33D56521E7AE}"/>
              </a:ext>
            </a:extLst>
          </p:cNvPr>
          <p:cNvSpPr txBox="1"/>
          <p:nvPr/>
        </p:nvSpPr>
        <p:spPr>
          <a:xfrm>
            <a:off x="2263851" y="645071"/>
            <a:ext cx="2489123" cy="55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solidFill>
                  <a:schemeClr val="accent4"/>
                </a:solidFill>
              </a:rPr>
              <a:t>DB </a:t>
            </a:r>
            <a:r>
              <a:rPr lang="ko-KR" altLang="en-US" sz="3000" dirty="0">
                <a:solidFill>
                  <a:schemeClr val="accent4"/>
                </a:solidFill>
              </a:rPr>
              <a:t>모델링</a:t>
            </a:r>
            <a:endParaRPr dirty="0"/>
          </a:p>
        </p:txBody>
      </p:sp>
      <p:sp>
        <p:nvSpPr>
          <p:cNvPr id="9" name="Google Shape;194;gd1edc10b5a_2_0">
            <a:extLst>
              <a:ext uri="{FF2B5EF4-FFF2-40B4-BE49-F238E27FC236}">
                <a16:creationId xmlns:a16="http://schemas.microsoft.com/office/drawing/2014/main" id="{1785CCB1-A9CD-4A70-AE49-7473ECCB0AE8}"/>
              </a:ext>
            </a:extLst>
          </p:cNvPr>
          <p:cNvSpPr txBox="1"/>
          <p:nvPr/>
        </p:nvSpPr>
        <p:spPr>
          <a:xfrm>
            <a:off x="2289252" y="1180991"/>
            <a:ext cx="35541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dirty="0">
                <a:solidFill>
                  <a:schemeClr val="accent4"/>
                </a:solidFill>
              </a:rPr>
              <a:t>1. </a:t>
            </a:r>
            <a:r>
              <a:rPr lang="ko-KR" altLang="en-US" sz="1500" b="1" dirty="0">
                <a:solidFill>
                  <a:schemeClr val="accent4"/>
                </a:solidFill>
              </a:rPr>
              <a:t>도서목록 </a:t>
            </a:r>
            <a:r>
              <a:rPr lang="en-US" altLang="ko-KR" sz="1500" b="1" dirty="0">
                <a:solidFill>
                  <a:schemeClr val="accent4"/>
                </a:solidFill>
              </a:rPr>
              <a:t>&amp; </a:t>
            </a:r>
            <a:r>
              <a:rPr lang="ko-KR" altLang="en-US" sz="1500" b="1" dirty="0">
                <a:solidFill>
                  <a:schemeClr val="accent4"/>
                </a:solidFill>
              </a:rPr>
              <a:t>장바구니</a:t>
            </a:r>
            <a:endParaRPr sz="1500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F4628F0-F788-45EC-BF5C-939CC32684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2023" y="3369607"/>
            <a:ext cx="2638425" cy="208597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160ADA7-C580-4993-8413-A465F58E82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3200" y="2247245"/>
            <a:ext cx="2514600" cy="4457700"/>
          </a:xfrm>
          <a:prstGeom prst="rect">
            <a:avLst/>
          </a:prstGeom>
        </p:spPr>
      </p:pic>
      <p:sp>
        <p:nvSpPr>
          <p:cNvPr id="15" name="Google Shape;329;p11">
            <a:extLst>
              <a:ext uri="{FF2B5EF4-FFF2-40B4-BE49-F238E27FC236}">
                <a16:creationId xmlns:a16="http://schemas.microsoft.com/office/drawing/2014/main" id="{204838B7-30BC-40DC-B404-37961FC34D66}"/>
              </a:ext>
            </a:extLst>
          </p:cNvPr>
          <p:cNvSpPr txBox="1"/>
          <p:nvPr/>
        </p:nvSpPr>
        <p:spPr>
          <a:xfrm>
            <a:off x="1932284" y="3006874"/>
            <a:ext cx="2134018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1. </a:t>
            </a:r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도서목록</a:t>
            </a:r>
          </a:p>
        </p:txBody>
      </p:sp>
      <p:sp>
        <p:nvSpPr>
          <p:cNvPr id="16" name="Google Shape;329;p11">
            <a:extLst>
              <a:ext uri="{FF2B5EF4-FFF2-40B4-BE49-F238E27FC236}">
                <a16:creationId xmlns:a16="http://schemas.microsoft.com/office/drawing/2014/main" id="{F891127B-AE62-4BB2-80F1-EAA3601F8EF7}"/>
              </a:ext>
            </a:extLst>
          </p:cNvPr>
          <p:cNvSpPr txBox="1"/>
          <p:nvPr/>
        </p:nvSpPr>
        <p:spPr>
          <a:xfrm>
            <a:off x="6553200" y="1954729"/>
            <a:ext cx="2134018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2. </a:t>
            </a:r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장바구니</a:t>
            </a:r>
          </a:p>
        </p:txBody>
      </p:sp>
      <p:sp>
        <p:nvSpPr>
          <p:cNvPr id="12" name="Google Shape;120;p4">
            <a:extLst>
              <a:ext uri="{FF2B5EF4-FFF2-40B4-BE49-F238E27FC236}">
                <a16:creationId xmlns:a16="http://schemas.microsoft.com/office/drawing/2014/main" id="{C795D154-EF1A-45D8-B6A8-F77C4131B0F4}"/>
              </a:ext>
            </a:extLst>
          </p:cNvPr>
          <p:cNvSpPr txBox="1"/>
          <p:nvPr/>
        </p:nvSpPr>
        <p:spPr>
          <a:xfrm>
            <a:off x="1620074" y="591143"/>
            <a:ext cx="627000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accent4"/>
                </a:solidFill>
              </a:rPr>
              <a:t>-</a:t>
            </a:r>
            <a:endParaRPr sz="3200" b="1" dirty="0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118;p4">
            <a:extLst>
              <a:ext uri="{FF2B5EF4-FFF2-40B4-BE49-F238E27FC236}">
                <a16:creationId xmlns:a16="http://schemas.microsoft.com/office/drawing/2014/main" id="{B110AD0E-4A52-481D-8C98-1DBB208E0208}"/>
              </a:ext>
            </a:extLst>
          </p:cNvPr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9" name="Google Shape;119;p4">
            <a:extLst>
              <a:ext uri="{FF2B5EF4-FFF2-40B4-BE49-F238E27FC236}">
                <a16:creationId xmlns:a16="http://schemas.microsoft.com/office/drawing/2014/main" id="{856C0C96-D578-43D1-9FE7-8299E564A025}"/>
              </a:ext>
            </a:extLst>
          </p:cNvPr>
          <p:cNvCxnSpPr/>
          <p:nvPr/>
        </p:nvCxnSpPr>
        <p:spPr>
          <a:xfrm>
            <a:off x="139700" y="491490"/>
            <a:ext cx="19939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0" name="Google Shape;120;p4">
            <a:extLst>
              <a:ext uri="{FF2B5EF4-FFF2-40B4-BE49-F238E27FC236}">
                <a16:creationId xmlns:a16="http://schemas.microsoft.com/office/drawing/2014/main" id="{6BD8A400-1774-415A-BE33-206ECE1491EE}"/>
              </a:ext>
            </a:extLst>
          </p:cNvPr>
          <p:cNvSpPr txBox="1"/>
          <p:nvPr/>
        </p:nvSpPr>
        <p:spPr>
          <a:xfrm>
            <a:off x="1619885" y="591185"/>
            <a:ext cx="626745" cy="584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accent4"/>
                </a:solidFill>
              </a:rPr>
              <a:t>-</a:t>
            </a:r>
            <a:endParaRPr sz="3200" b="1" dirty="0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121;p4">
            <a:extLst>
              <a:ext uri="{FF2B5EF4-FFF2-40B4-BE49-F238E27FC236}">
                <a16:creationId xmlns:a16="http://schemas.microsoft.com/office/drawing/2014/main" id="{C7D0BBC6-FFBB-4E12-B2CB-022CB9D92A4E}"/>
              </a:ext>
            </a:extLst>
          </p:cNvPr>
          <p:cNvSpPr txBox="1"/>
          <p:nvPr/>
        </p:nvSpPr>
        <p:spPr>
          <a:xfrm>
            <a:off x="2263775" y="645160"/>
            <a:ext cx="2326005" cy="553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000" dirty="0">
                <a:solidFill>
                  <a:schemeClr val="accent4"/>
                </a:solidFill>
              </a:rPr>
              <a:t>주제</a:t>
            </a:r>
            <a:endParaRPr sz="3000" dirty="0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190;gd1edc10b5a_2_0">
            <a:extLst>
              <a:ext uri="{FF2B5EF4-FFF2-40B4-BE49-F238E27FC236}">
                <a16:creationId xmlns:a16="http://schemas.microsoft.com/office/drawing/2014/main" id="{8F30BB25-4209-4892-B05B-42766975AA2F}"/>
              </a:ext>
            </a:extLst>
          </p:cNvPr>
          <p:cNvSpPr txBox="1"/>
          <p:nvPr/>
        </p:nvSpPr>
        <p:spPr>
          <a:xfrm>
            <a:off x="101600" y="158115"/>
            <a:ext cx="1831975" cy="307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Team1 </a:t>
            </a:r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파워포인트</a:t>
            </a:r>
            <a:endParaRPr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65" name="Google Shape;194;gd1edc10b5a_2_0">
            <a:extLst>
              <a:ext uri="{FF2B5EF4-FFF2-40B4-BE49-F238E27FC236}">
                <a16:creationId xmlns:a16="http://schemas.microsoft.com/office/drawing/2014/main" id="{ADF89EEC-378B-4A7F-B392-B01B8E4B5B95}"/>
              </a:ext>
            </a:extLst>
          </p:cNvPr>
          <p:cNvSpPr txBox="1"/>
          <p:nvPr/>
        </p:nvSpPr>
        <p:spPr>
          <a:xfrm>
            <a:off x="2299335" y="1118235"/>
            <a:ext cx="3554095" cy="323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dirty="0">
                <a:solidFill>
                  <a:schemeClr val="accent4"/>
                </a:solidFill>
              </a:rPr>
              <a:t>2. </a:t>
            </a:r>
            <a:r>
              <a:rPr lang="en-US" sz="1500" b="1" dirty="0" err="1">
                <a:solidFill>
                  <a:schemeClr val="accent4"/>
                </a:solidFill>
              </a:rPr>
              <a:t>QnA</a:t>
            </a:r>
            <a:r>
              <a:rPr lang="ko-KR" altLang="en-US" sz="1500" b="1" dirty="0">
                <a:solidFill>
                  <a:schemeClr val="accent4"/>
                </a:solidFill>
              </a:rPr>
              <a:t>게시판</a:t>
            </a:r>
            <a:endParaRPr sz="1500" b="1" dirty="0"/>
          </a:p>
        </p:txBody>
      </p:sp>
      <p:sp>
        <p:nvSpPr>
          <p:cNvPr id="9" name="Google Shape;127;g115abbbd70f_0_3">
            <a:extLst>
              <a:ext uri="{FF2B5EF4-FFF2-40B4-BE49-F238E27FC236}">
                <a16:creationId xmlns:a16="http://schemas.microsoft.com/office/drawing/2014/main" id="{3E066DA3-EA3B-4BEB-B1F4-80B817ECDA75}"/>
              </a:ext>
            </a:extLst>
          </p:cNvPr>
          <p:cNvSpPr txBox="1"/>
          <p:nvPr/>
        </p:nvSpPr>
        <p:spPr>
          <a:xfrm>
            <a:off x="1830070" y="2769235"/>
            <a:ext cx="7962900" cy="4464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/>
              <a:t>도서 관리 - Q&amp;A 문의게시판</a:t>
            </a:r>
            <a:endParaRPr sz="1700"/>
          </a:p>
        </p:txBody>
      </p:sp>
      <p:sp>
        <p:nvSpPr>
          <p:cNvPr id="10" name="Google Shape;128;g115abbbd70f_0_3">
            <a:extLst>
              <a:ext uri="{FF2B5EF4-FFF2-40B4-BE49-F238E27FC236}">
                <a16:creationId xmlns:a16="http://schemas.microsoft.com/office/drawing/2014/main" id="{E3090A69-B1F5-4A02-AB18-465CD49BE95B}"/>
              </a:ext>
            </a:extLst>
          </p:cNvPr>
          <p:cNvSpPr txBox="1"/>
          <p:nvPr/>
        </p:nvSpPr>
        <p:spPr>
          <a:xfrm>
            <a:off x="1933575" y="3215640"/>
            <a:ext cx="6369685" cy="431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/>
              <a:t>사용자 및 관리자 간의 질문답변 정보를 공유할 목적으로 시스템 개발</a:t>
            </a:r>
            <a:endParaRPr sz="1600"/>
          </a:p>
        </p:txBody>
      </p:sp>
      <p:sp>
        <p:nvSpPr>
          <p:cNvPr id="11" name="Google Shape;129;g115abbbd70f_0_3">
            <a:extLst>
              <a:ext uri="{FF2B5EF4-FFF2-40B4-BE49-F238E27FC236}">
                <a16:creationId xmlns:a16="http://schemas.microsoft.com/office/drawing/2014/main" id="{EE128742-A731-4218-BF99-FA105BF1AEDC}"/>
              </a:ext>
            </a:extLst>
          </p:cNvPr>
          <p:cNvSpPr txBox="1"/>
          <p:nvPr/>
        </p:nvSpPr>
        <p:spPr>
          <a:xfrm>
            <a:off x="1933575" y="3728085"/>
            <a:ext cx="6515100" cy="431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1600">
                <a:solidFill>
                  <a:schemeClr val="dk1"/>
                </a:solidFill>
              </a:rPr>
              <a:t>일반 회원 및 관리자가 내용을 작성해서 댓글을 달고 보여주는 시스템 개발</a:t>
            </a:r>
            <a:endParaRPr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7F6F06D-472C-4EF0-A92E-0B4D8EEEDB91}"/>
              </a:ext>
            </a:extLst>
          </p:cNvPr>
          <p:cNvSpPr txBox="1"/>
          <p:nvPr/>
        </p:nvSpPr>
        <p:spPr>
          <a:xfrm>
            <a:off x="4867977" y="5162284"/>
            <a:ext cx="6097604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latinLnBrk="0">
              <a:buFont typeface="Arial"/>
              <a:buChar char="•"/>
            </a:pPr>
            <a:r>
              <a:rPr lang="ko-KR" altLang="en-US" sz="2400" dirty="0"/>
              <a:t>도서관리 시스템</a:t>
            </a:r>
          </a:p>
          <a:p>
            <a:pPr marL="228600" indent="-228600" latinLnBrk="0">
              <a:buFontTx/>
              <a:buNone/>
            </a:pPr>
            <a:r>
              <a:rPr lang="ko-KR" altLang="en-US" sz="1400" dirty="0"/>
              <a:t> - 공지 사항 </a:t>
            </a:r>
            <a:r>
              <a:rPr lang="ko-KR" altLang="en-US" sz="1400" dirty="0" err="1"/>
              <a:t>Notice</a:t>
            </a:r>
            <a:r>
              <a:rPr lang="ko-KR" altLang="en-US" sz="1400" dirty="0"/>
              <a:t>, DB</a:t>
            </a:r>
          </a:p>
        </p:txBody>
      </p:sp>
    </p:spTree>
    <p:extLst>
      <p:ext uri="{BB962C8B-B14F-4D97-AF65-F5344CB8AC3E}">
        <p14:creationId xmlns:p14="http://schemas.microsoft.com/office/powerpoint/2010/main" val="408331254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" name="Google Shape;423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1075" y="1695125"/>
            <a:ext cx="8138550" cy="4981575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7"/>
          <p:cNvSpPr/>
          <p:nvPr/>
        </p:nvSpPr>
        <p:spPr>
          <a:xfrm>
            <a:off x="9790700" y="6429375"/>
            <a:ext cx="2323500" cy="3159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solidFill>
                <a:schemeClr val="lt1"/>
              </a:solidFill>
            </a:endParaRPr>
          </a:p>
        </p:txBody>
      </p:sp>
      <p:sp>
        <p:nvSpPr>
          <p:cNvPr id="10" name="Google Shape;327;p11">
            <a:extLst>
              <a:ext uri="{FF2B5EF4-FFF2-40B4-BE49-F238E27FC236}">
                <a16:creationId xmlns:a16="http://schemas.microsoft.com/office/drawing/2014/main" id="{6722F56D-D125-481A-92AC-CA6AAEB7A3E5}"/>
              </a:ext>
            </a:extLst>
          </p:cNvPr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29;p11">
            <a:extLst>
              <a:ext uri="{FF2B5EF4-FFF2-40B4-BE49-F238E27FC236}">
                <a16:creationId xmlns:a16="http://schemas.microsoft.com/office/drawing/2014/main" id="{38149ABA-54D2-480F-A0BE-C52808AA89F6}"/>
              </a:ext>
            </a:extLst>
          </p:cNvPr>
          <p:cNvSpPr txBox="1"/>
          <p:nvPr/>
        </p:nvSpPr>
        <p:spPr>
          <a:xfrm>
            <a:off x="101600" y="158119"/>
            <a:ext cx="2134018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Team1 </a:t>
            </a:r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파워포인트</a:t>
            </a:r>
          </a:p>
        </p:txBody>
      </p:sp>
      <p:sp>
        <p:nvSpPr>
          <p:cNvPr id="12" name="Google Shape;192;gd1edc10b5a_2_0">
            <a:extLst>
              <a:ext uri="{FF2B5EF4-FFF2-40B4-BE49-F238E27FC236}">
                <a16:creationId xmlns:a16="http://schemas.microsoft.com/office/drawing/2014/main" id="{B4F1F882-0A53-46EE-B091-0AEA3B8FB936}"/>
              </a:ext>
            </a:extLst>
          </p:cNvPr>
          <p:cNvSpPr txBox="1"/>
          <p:nvPr/>
        </p:nvSpPr>
        <p:spPr>
          <a:xfrm>
            <a:off x="2263851" y="645071"/>
            <a:ext cx="2489123" cy="55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solidFill>
                  <a:schemeClr val="accent4"/>
                </a:solidFill>
              </a:rPr>
              <a:t>DB </a:t>
            </a:r>
            <a:r>
              <a:rPr lang="ko-KR" altLang="en-US" sz="3000" dirty="0">
                <a:solidFill>
                  <a:schemeClr val="accent4"/>
                </a:solidFill>
              </a:rPr>
              <a:t>모델링</a:t>
            </a:r>
            <a:endParaRPr dirty="0"/>
          </a:p>
        </p:txBody>
      </p:sp>
      <p:sp>
        <p:nvSpPr>
          <p:cNvPr id="13" name="Google Shape;194;gd1edc10b5a_2_0">
            <a:extLst>
              <a:ext uri="{FF2B5EF4-FFF2-40B4-BE49-F238E27FC236}">
                <a16:creationId xmlns:a16="http://schemas.microsoft.com/office/drawing/2014/main" id="{C207FE00-D99C-41D6-BF0B-F73A68B0F9A8}"/>
              </a:ext>
            </a:extLst>
          </p:cNvPr>
          <p:cNvSpPr txBox="1"/>
          <p:nvPr/>
        </p:nvSpPr>
        <p:spPr>
          <a:xfrm>
            <a:off x="2289252" y="1180991"/>
            <a:ext cx="35541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dirty="0">
                <a:solidFill>
                  <a:schemeClr val="accent4"/>
                </a:solidFill>
              </a:rPr>
              <a:t>2. </a:t>
            </a:r>
            <a:r>
              <a:rPr lang="en-US" sz="1500" b="1" dirty="0" err="1">
                <a:solidFill>
                  <a:schemeClr val="accent4"/>
                </a:solidFill>
              </a:rPr>
              <a:t>QnA</a:t>
            </a:r>
            <a:endParaRPr sz="1500" b="1" dirty="0"/>
          </a:p>
        </p:txBody>
      </p:sp>
      <p:sp>
        <p:nvSpPr>
          <p:cNvPr id="14" name="Google Shape;120;p4">
            <a:extLst>
              <a:ext uri="{FF2B5EF4-FFF2-40B4-BE49-F238E27FC236}">
                <a16:creationId xmlns:a16="http://schemas.microsoft.com/office/drawing/2014/main" id="{828349AF-A6C7-4753-BF14-7F9F12F8AC85}"/>
              </a:ext>
            </a:extLst>
          </p:cNvPr>
          <p:cNvSpPr txBox="1"/>
          <p:nvPr/>
        </p:nvSpPr>
        <p:spPr>
          <a:xfrm>
            <a:off x="1620074" y="591143"/>
            <a:ext cx="627000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accent4"/>
                </a:solidFill>
              </a:rPr>
              <a:t>-</a:t>
            </a:r>
            <a:endParaRPr sz="3200" b="1" dirty="0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" name="Google Shape;328;p11">
            <a:extLst>
              <a:ext uri="{FF2B5EF4-FFF2-40B4-BE49-F238E27FC236}">
                <a16:creationId xmlns:a16="http://schemas.microsoft.com/office/drawing/2014/main" id="{431C0852-BBBE-4501-9EF4-DB8AD44CC293}"/>
              </a:ext>
            </a:extLst>
          </p:cNvPr>
          <p:cNvCxnSpPr/>
          <p:nvPr/>
        </p:nvCxnSpPr>
        <p:spPr>
          <a:xfrm>
            <a:off x="139700" y="491296"/>
            <a:ext cx="19939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7"/>
          <p:cNvSpPr/>
          <p:nvPr/>
        </p:nvSpPr>
        <p:spPr>
          <a:xfrm>
            <a:off x="9790700" y="6429375"/>
            <a:ext cx="2323500" cy="3159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solidFill>
                <a:schemeClr val="lt1"/>
              </a:solidFill>
            </a:endParaRPr>
          </a:p>
        </p:txBody>
      </p:sp>
      <p:sp>
        <p:nvSpPr>
          <p:cNvPr id="10" name="Google Shape;327;p11">
            <a:extLst>
              <a:ext uri="{FF2B5EF4-FFF2-40B4-BE49-F238E27FC236}">
                <a16:creationId xmlns:a16="http://schemas.microsoft.com/office/drawing/2014/main" id="{6722F56D-D125-481A-92AC-CA6AAEB7A3E5}"/>
              </a:ext>
            </a:extLst>
          </p:cNvPr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29;p11">
            <a:extLst>
              <a:ext uri="{FF2B5EF4-FFF2-40B4-BE49-F238E27FC236}">
                <a16:creationId xmlns:a16="http://schemas.microsoft.com/office/drawing/2014/main" id="{38149ABA-54D2-480F-A0BE-C52808AA89F6}"/>
              </a:ext>
            </a:extLst>
          </p:cNvPr>
          <p:cNvSpPr txBox="1"/>
          <p:nvPr/>
        </p:nvSpPr>
        <p:spPr>
          <a:xfrm>
            <a:off x="101600" y="158119"/>
            <a:ext cx="2134018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Team1 </a:t>
            </a:r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파워포인트</a:t>
            </a:r>
          </a:p>
        </p:txBody>
      </p:sp>
      <p:sp>
        <p:nvSpPr>
          <p:cNvPr id="12" name="Google Shape;192;gd1edc10b5a_2_0">
            <a:extLst>
              <a:ext uri="{FF2B5EF4-FFF2-40B4-BE49-F238E27FC236}">
                <a16:creationId xmlns:a16="http://schemas.microsoft.com/office/drawing/2014/main" id="{B4F1F882-0A53-46EE-B091-0AEA3B8FB936}"/>
              </a:ext>
            </a:extLst>
          </p:cNvPr>
          <p:cNvSpPr txBox="1"/>
          <p:nvPr/>
        </p:nvSpPr>
        <p:spPr>
          <a:xfrm>
            <a:off x="2263851" y="645071"/>
            <a:ext cx="2489123" cy="55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solidFill>
                  <a:schemeClr val="accent4"/>
                </a:solidFill>
              </a:rPr>
              <a:t>DB </a:t>
            </a:r>
            <a:r>
              <a:rPr lang="ko-KR" altLang="en-US" sz="3000" dirty="0">
                <a:solidFill>
                  <a:schemeClr val="accent4"/>
                </a:solidFill>
              </a:rPr>
              <a:t>모델링</a:t>
            </a:r>
            <a:endParaRPr dirty="0"/>
          </a:p>
        </p:txBody>
      </p:sp>
      <p:sp>
        <p:nvSpPr>
          <p:cNvPr id="13" name="Google Shape;194;gd1edc10b5a_2_0">
            <a:extLst>
              <a:ext uri="{FF2B5EF4-FFF2-40B4-BE49-F238E27FC236}">
                <a16:creationId xmlns:a16="http://schemas.microsoft.com/office/drawing/2014/main" id="{C207FE00-D99C-41D6-BF0B-F73A68B0F9A8}"/>
              </a:ext>
            </a:extLst>
          </p:cNvPr>
          <p:cNvSpPr txBox="1"/>
          <p:nvPr/>
        </p:nvSpPr>
        <p:spPr>
          <a:xfrm>
            <a:off x="2289252" y="1180991"/>
            <a:ext cx="35541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dirty="0">
                <a:solidFill>
                  <a:schemeClr val="accent4"/>
                </a:solidFill>
              </a:rPr>
              <a:t>3. </a:t>
            </a:r>
            <a:r>
              <a:rPr lang="ko-KR" altLang="en-US" sz="1500" b="1" dirty="0">
                <a:solidFill>
                  <a:schemeClr val="accent4"/>
                </a:solidFill>
              </a:rPr>
              <a:t>등급관리</a:t>
            </a:r>
            <a:endParaRPr sz="1500" b="1" dirty="0"/>
          </a:p>
        </p:txBody>
      </p:sp>
      <p:sp>
        <p:nvSpPr>
          <p:cNvPr id="14" name="Google Shape;120;p4">
            <a:extLst>
              <a:ext uri="{FF2B5EF4-FFF2-40B4-BE49-F238E27FC236}">
                <a16:creationId xmlns:a16="http://schemas.microsoft.com/office/drawing/2014/main" id="{828349AF-A6C7-4753-BF14-7F9F12F8AC85}"/>
              </a:ext>
            </a:extLst>
          </p:cNvPr>
          <p:cNvSpPr txBox="1"/>
          <p:nvPr/>
        </p:nvSpPr>
        <p:spPr>
          <a:xfrm>
            <a:off x="1620074" y="591143"/>
            <a:ext cx="627000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accent4"/>
                </a:solidFill>
              </a:rPr>
              <a:t>-</a:t>
            </a:r>
            <a:endParaRPr sz="3200" b="1" dirty="0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" name="Google Shape;328;p11">
            <a:extLst>
              <a:ext uri="{FF2B5EF4-FFF2-40B4-BE49-F238E27FC236}">
                <a16:creationId xmlns:a16="http://schemas.microsoft.com/office/drawing/2014/main" id="{431C0852-BBBE-4501-9EF4-DB8AD44CC293}"/>
              </a:ext>
            </a:extLst>
          </p:cNvPr>
          <p:cNvCxnSpPr/>
          <p:nvPr/>
        </p:nvCxnSpPr>
        <p:spPr>
          <a:xfrm>
            <a:off x="139700" y="491296"/>
            <a:ext cx="19939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6" name="그림 15">
            <a:extLst>
              <a:ext uri="{FF2B5EF4-FFF2-40B4-BE49-F238E27FC236}">
                <a16:creationId xmlns:a16="http://schemas.microsoft.com/office/drawing/2014/main" id="{EF0CB674-8D51-4CC4-BE7A-0802AAA66961}"/>
              </a:ext>
            </a:extLst>
          </p:cNvPr>
          <p:cNvPicPr/>
          <p:nvPr/>
        </p:nvPicPr>
        <p:blipFill rotWithShape="1">
          <a:blip r:embed="rId3">
            <a:alphaModFix/>
            <a:lum/>
          </a:blip>
          <a:stretch>
            <a:fillRect/>
          </a:stretch>
        </p:blipFill>
        <p:spPr>
          <a:xfrm>
            <a:off x="4170266" y="1657350"/>
            <a:ext cx="364807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04862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5" name="그림 102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2825" y="1628775"/>
            <a:ext cx="7621270" cy="4954270"/>
          </a:xfrm>
          <a:prstGeom prst="rect">
            <a:avLst/>
          </a:prstGeom>
          <a:noFill/>
        </p:spPr>
      </p:pic>
      <p:sp>
        <p:nvSpPr>
          <p:cNvPr id="7" name="Google Shape;327;p11">
            <a:extLst>
              <a:ext uri="{FF2B5EF4-FFF2-40B4-BE49-F238E27FC236}">
                <a16:creationId xmlns:a16="http://schemas.microsoft.com/office/drawing/2014/main" id="{2A7D6D9F-0768-4118-8923-027DF49BE691}"/>
              </a:ext>
            </a:extLst>
          </p:cNvPr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329;p11">
            <a:extLst>
              <a:ext uri="{FF2B5EF4-FFF2-40B4-BE49-F238E27FC236}">
                <a16:creationId xmlns:a16="http://schemas.microsoft.com/office/drawing/2014/main" id="{064D6DEF-4667-4783-9EBB-8B6D137A08F0}"/>
              </a:ext>
            </a:extLst>
          </p:cNvPr>
          <p:cNvSpPr txBox="1"/>
          <p:nvPr/>
        </p:nvSpPr>
        <p:spPr>
          <a:xfrm>
            <a:off x="101600" y="158119"/>
            <a:ext cx="2134018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Team1 </a:t>
            </a:r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파워포인트</a:t>
            </a:r>
          </a:p>
        </p:txBody>
      </p:sp>
      <p:sp>
        <p:nvSpPr>
          <p:cNvPr id="9" name="Google Shape;192;gd1edc10b5a_2_0">
            <a:extLst>
              <a:ext uri="{FF2B5EF4-FFF2-40B4-BE49-F238E27FC236}">
                <a16:creationId xmlns:a16="http://schemas.microsoft.com/office/drawing/2014/main" id="{83EE3DB8-0DD8-4473-99C9-B0F808C35943}"/>
              </a:ext>
            </a:extLst>
          </p:cNvPr>
          <p:cNvSpPr txBox="1"/>
          <p:nvPr/>
        </p:nvSpPr>
        <p:spPr>
          <a:xfrm>
            <a:off x="2263851" y="645071"/>
            <a:ext cx="2489123" cy="55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solidFill>
                  <a:schemeClr val="accent4"/>
                </a:solidFill>
              </a:rPr>
              <a:t>DB </a:t>
            </a:r>
            <a:r>
              <a:rPr lang="ko-KR" altLang="en-US" sz="3000" dirty="0">
                <a:solidFill>
                  <a:schemeClr val="accent4"/>
                </a:solidFill>
              </a:rPr>
              <a:t>모델링</a:t>
            </a:r>
            <a:endParaRPr dirty="0"/>
          </a:p>
        </p:txBody>
      </p:sp>
      <p:sp>
        <p:nvSpPr>
          <p:cNvPr id="10" name="Google Shape;194;gd1edc10b5a_2_0">
            <a:extLst>
              <a:ext uri="{FF2B5EF4-FFF2-40B4-BE49-F238E27FC236}">
                <a16:creationId xmlns:a16="http://schemas.microsoft.com/office/drawing/2014/main" id="{094C4574-4C7D-4190-8D9A-9EFF25D8FE84}"/>
              </a:ext>
            </a:extLst>
          </p:cNvPr>
          <p:cNvSpPr txBox="1"/>
          <p:nvPr/>
        </p:nvSpPr>
        <p:spPr>
          <a:xfrm>
            <a:off x="2289252" y="1180991"/>
            <a:ext cx="35541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dirty="0">
                <a:solidFill>
                  <a:schemeClr val="accent4"/>
                </a:solidFill>
              </a:rPr>
              <a:t>4. </a:t>
            </a:r>
            <a:r>
              <a:rPr lang="ko-KR" altLang="en-US" sz="1500" b="1" dirty="0">
                <a:solidFill>
                  <a:schemeClr val="accent4"/>
                </a:solidFill>
              </a:rPr>
              <a:t>공지사항</a:t>
            </a:r>
            <a:endParaRPr sz="1500" b="1" dirty="0"/>
          </a:p>
        </p:txBody>
      </p:sp>
      <p:sp>
        <p:nvSpPr>
          <p:cNvPr id="11" name="Google Shape;120;p4">
            <a:extLst>
              <a:ext uri="{FF2B5EF4-FFF2-40B4-BE49-F238E27FC236}">
                <a16:creationId xmlns:a16="http://schemas.microsoft.com/office/drawing/2014/main" id="{707D3699-856D-4188-813A-BEE7E2A2B5B3}"/>
              </a:ext>
            </a:extLst>
          </p:cNvPr>
          <p:cNvSpPr txBox="1"/>
          <p:nvPr/>
        </p:nvSpPr>
        <p:spPr>
          <a:xfrm>
            <a:off x="1620074" y="591143"/>
            <a:ext cx="627000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accent4"/>
                </a:solidFill>
              </a:rPr>
              <a:t>-</a:t>
            </a:r>
            <a:endParaRPr sz="3200" b="1" dirty="0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" name="Google Shape;328;p11">
            <a:extLst>
              <a:ext uri="{FF2B5EF4-FFF2-40B4-BE49-F238E27FC236}">
                <a16:creationId xmlns:a16="http://schemas.microsoft.com/office/drawing/2014/main" id="{29C39164-A055-4D62-AD28-8380EED371FF}"/>
              </a:ext>
            </a:extLst>
          </p:cNvPr>
          <p:cNvCxnSpPr/>
          <p:nvPr/>
        </p:nvCxnSpPr>
        <p:spPr>
          <a:xfrm>
            <a:off x="139700" y="491296"/>
            <a:ext cx="19939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7"/>
          <p:cNvSpPr/>
          <p:nvPr/>
        </p:nvSpPr>
        <p:spPr>
          <a:xfrm>
            <a:off x="9790700" y="6429375"/>
            <a:ext cx="2323500" cy="3159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solidFill>
                <a:schemeClr val="lt1"/>
              </a:solidFill>
            </a:endParaRPr>
          </a:p>
        </p:txBody>
      </p:sp>
      <p:sp>
        <p:nvSpPr>
          <p:cNvPr id="10" name="Google Shape;327;p11">
            <a:extLst>
              <a:ext uri="{FF2B5EF4-FFF2-40B4-BE49-F238E27FC236}">
                <a16:creationId xmlns:a16="http://schemas.microsoft.com/office/drawing/2014/main" id="{6722F56D-D125-481A-92AC-CA6AAEB7A3E5}"/>
              </a:ext>
            </a:extLst>
          </p:cNvPr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29;p11">
            <a:extLst>
              <a:ext uri="{FF2B5EF4-FFF2-40B4-BE49-F238E27FC236}">
                <a16:creationId xmlns:a16="http://schemas.microsoft.com/office/drawing/2014/main" id="{38149ABA-54D2-480F-A0BE-C52808AA89F6}"/>
              </a:ext>
            </a:extLst>
          </p:cNvPr>
          <p:cNvSpPr txBox="1"/>
          <p:nvPr/>
        </p:nvSpPr>
        <p:spPr>
          <a:xfrm>
            <a:off x="101600" y="158119"/>
            <a:ext cx="2134018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Team1 </a:t>
            </a:r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파워포인트</a:t>
            </a:r>
          </a:p>
        </p:txBody>
      </p:sp>
      <p:sp>
        <p:nvSpPr>
          <p:cNvPr id="12" name="Google Shape;192;gd1edc10b5a_2_0">
            <a:extLst>
              <a:ext uri="{FF2B5EF4-FFF2-40B4-BE49-F238E27FC236}">
                <a16:creationId xmlns:a16="http://schemas.microsoft.com/office/drawing/2014/main" id="{B4F1F882-0A53-46EE-B091-0AEA3B8FB936}"/>
              </a:ext>
            </a:extLst>
          </p:cNvPr>
          <p:cNvSpPr txBox="1"/>
          <p:nvPr/>
        </p:nvSpPr>
        <p:spPr>
          <a:xfrm>
            <a:off x="2263851" y="645071"/>
            <a:ext cx="2489123" cy="55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solidFill>
                  <a:schemeClr val="accent4"/>
                </a:solidFill>
              </a:rPr>
              <a:t>DB </a:t>
            </a:r>
            <a:r>
              <a:rPr lang="ko-KR" altLang="en-US" sz="3000" dirty="0">
                <a:solidFill>
                  <a:schemeClr val="accent4"/>
                </a:solidFill>
              </a:rPr>
              <a:t>모델링</a:t>
            </a:r>
            <a:endParaRPr dirty="0"/>
          </a:p>
        </p:txBody>
      </p:sp>
      <p:sp>
        <p:nvSpPr>
          <p:cNvPr id="13" name="Google Shape;194;gd1edc10b5a_2_0">
            <a:extLst>
              <a:ext uri="{FF2B5EF4-FFF2-40B4-BE49-F238E27FC236}">
                <a16:creationId xmlns:a16="http://schemas.microsoft.com/office/drawing/2014/main" id="{C207FE00-D99C-41D6-BF0B-F73A68B0F9A8}"/>
              </a:ext>
            </a:extLst>
          </p:cNvPr>
          <p:cNvSpPr txBox="1"/>
          <p:nvPr/>
        </p:nvSpPr>
        <p:spPr>
          <a:xfrm>
            <a:off x="2289252" y="1180991"/>
            <a:ext cx="35541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dirty="0">
                <a:solidFill>
                  <a:schemeClr val="accent4"/>
                </a:solidFill>
              </a:rPr>
              <a:t>5. </a:t>
            </a:r>
            <a:r>
              <a:rPr lang="ko-KR" altLang="en-US" sz="1500" b="1" dirty="0">
                <a:solidFill>
                  <a:schemeClr val="accent4"/>
                </a:solidFill>
              </a:rPr>
              <a:t>회원관리</a:t>
            </a:r>
            <a:endParaRPr sz="1500" b="1" dirty="0"/>
          </a:p>
        </p:txBody>
      </p:sp>
      <p:sp>
        <p:nvSpPr>
          <p:cNvPr id="14" name="Google Shape;120;p4">
            <a:extLst>
              <a:ext uri="{FF2B5EF4-FFF2-40B4-BE49-F238E27FC236}">
                <a16:creationId xmlns:a16="http://schemas.microsoft.com/office/drawing/2014/main" id="{828349AF-A6C7-4753-BF14-7F9F12F8AC85}"/>
              </a:ext>
            </a:extLst>
          </p:cNvPr>
          <p:cNvSpPr txBox="1"/>
          <p:nvPr/>
        </p:nvSpPr>
        <p:spPr>
          <a:xfrm>
            <a:off x="1620074" y="591143"/>
            <a:ext cx="627000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accent4"/>
                </a:solidFill>
              </a:rPr>
              <a:t>-</a:t>
            </a:r>
            <a:endParaRPr sz="3200" b="1" dirty="0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" name="Google Shape;328;p11">
            <a:extLst>
              <a:ext uri="{FF2B5EF4-FFF2-40B4-BE49-F238E27FC236}">
                <a16:creationId xmlns:a16="http://schemas.microsoft.com/office/drawing/2014/main" id="{431C0852-BBBE-4501-9EF4-DB8AD44CC293}"/>
              </a:ext>
            </a:extLst>
          </p:cNvPr>
          <p:cNvCxnSpPr/>
          <p:nvPr/>
        </p:nvCxnSpPr>
        <p:spPr>
          <a:xfrm>
            <a:off x="139700" y="491296"/>
            <a:ext cx="19939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7" name="Picture 2">
            <a:extLst>
              <a:ext uri="{FF2B5EF4-FFF2-40B4-BE49-F238E27FC236}">
                <a16:creationId xmlns:a16="http://schemas.microsoft.com/office/drawing/2014/main" id="{52FE3D85-6FE9-48E6-BBF4-74757F1B43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0053" y="1780132"/>
            <a:ext cx="3351893" cy="50778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275923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"/>
          <p:cNvPicPr preferRelativeResize="0"/>
          <p:nvPr/>
        </p:nvPicPr>
        <p:blipFill rotWithShape="1">
          <a:blip r:embed="rId3">
            <a:alphaModFix/>
          </a:blip>
          <a:srcRect t="7812" b="7813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"/>
          <p:cNvSpPr/>
          <p:nvPr/>
        </p:nvSpPr>
        <p:spPr>
          <a:xfrm>
            <a:off x="0" y="0"/>
            <a:ext cx="12216765" cy="6858000"/>
          </a:xfrm>
          <a:prstGeom prst="rect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1"/>
          <p:cNvSpPr txBox="1"/>
          <p:nvPr/>
        </p:nvSpPr>
        <p:spPr>
          <a:xfrm>
            <a:off x="1745615" y="2247265"/>
            <a:ext cx="8725535" cy="1938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6000" b="1" dirty="0">
                <a:solidFill>
                  <a:schemeClr val="lt1"/>
                </a:solidFill>
              </a:rPr>
              <a:t>완성된 화면 캡쳐와 </a:t>
            </a:r>
            <a:endParaRPr lang="en-US" altLang="ko-KR" sz="6000" b="1" dirty="0">
              <a:solidFill>
                <a:schemeClr val="lt1"/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6000" b="1" dirty="0">
                <a:solidFill>
                  <a:schemeClr val="lt1"/>
                </a:solidFill>
              </a:rPr>
              <a:t>기능 설명 </a:t>
            </a:r>
            <a:endParaRPr lang="en-US" sz="6000" b="1"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715041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F8BA721-C527-41D8-99B6-A82A672129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525" y="1823720"/>
            <a:ext cx="6245860" cy="4785360"/>
          </a:xfrm>
          <a:prstGeom prst="rect">
            <a:avLst/>
          </a:prstGeom>
        </p:spPr>
      </p:pic>
      <p:sp>
        <p:nvSpPr>
          <p:cNvPr id="327" name="Google Shape;327;p11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28" name="Google Shape;328;p11"/>
          <p:cNvCxnSpPr/>
          <p:nvPr/>
        </p:nvCxnSpPr>
        <p:spPr>
          <a:xfrm>
            <a:off x="139700" y="491490"/>
            <a:ext cx="19939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29" name="Google Shape;329;p11"/>
          <p:cNvSpPr txBox="1"/>
          <p:nvPr/>
        </p:nvSpPr>
        <p:spPr>
          <a:xfrm>
            <a:off x="101600" y="158115"/>
            <a:ext cx="2134235" cy="307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Team1 </a:t>
            </a:r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파워포인트</a:t>
            </a:r>
          </a:p>
        </p:txBody>
      </p:sp>
      <p:sp>
        <p:nvSpPr>
          <p:cNvPr id="7" name="Google Shape;191;gd1edc10b5a_2_0">
            <a:extLst>
              <a:ext uri="{FF2B5EF4-FFF2-40B4-BE49-F238E27FC236}">
                <a16:creationId xmlns:a16="http://schemas.microsoft.com/office/drawing/2014/main" id="{F2739533-13E5-4BD9-BDDC-15AF9B468B9B}"/>
              </a:ext>
            </a:extLst>
          </p:cNvPr>
          <p:cNvSpPr txBox="1"/>
          <p:nvPr/>
        </p:nvSpPr>
        <p:spPr>
          <a:xfrm>
            <a:off x="1608455" y="652145"/>
            <a:ext cx="626745" cy="584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accent4"/>
                </a:solidFill>
              </a:rPr>
              <a:t>-</a:t>
            </a:r>
            <a:endParaRPr sz="3200" b="1" dirty="0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192;gd1edc10b5a_2_0">
            <a:extLst>
              <a:ext uri="{FF2B5EF4-FFF2-40B4-BE49-F238E27FC236}">
                <a16:creationId xmlns:a16="http://schemas.microsoft.com/office/drawing/2014/main" id="{7E97B313-54B5-4C83-ABC1-33D56521E7AE}"/>
              </a:ext>
            </a:extLst>
          </p:cNvPr>
          <p:cNvSpPr txBox="1"/>
          <p:nvPr/>
        </p:nvSpPr>
        <p:spPr>
          <a:xfrm>
            <a:off x="2263775" y="645160"/>
            <a:ext cx="6261100" cy="553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000" dirty="0">
                <a:solidFill>
                  <a:schemeClr val="accent4"/>
                </a:solidFill>
              </a:rPr>
              <a:t>완성된 화면 캡처와 기능 설명</a:t>
            </a:r>
            <a:endParaRPr dirty="0"/>
          </a:p>
        </p:txBody>
      </p:sp>
      <p:sp>
        <p:nvSpPr>
          <p:cNvPr id="9" name="Google Shape;194;gd1edc10b5a_2_0">
            <a:extLst>
              <a:ext uri="{FF2B5EF4-FFF2-40B4-BE49-F238E27FC236}">
                <a16:creationId xmlns:a16="http://schemas.microsoft.com/office/drawing/2014/main" id="{1785CCB1-A9CD-4A70-AE49-7473ECCB0AE8}"/>
              </a:ext>
            </a:extLst>
          </p:cNvPr>
          <p:cNvSpPr txBox="1"/>
          <p:nvPr/>
        </p:nvSpPr>
        <p:spPr>
          <a:xfrm>
            <a:off x="2289175" y="1181100"/>
            <a:ext cx="3554095" cy="323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dirty="0">
                <a:solidFill>
                  <a:schemeClr val="accent4"/>
                </a:solidFill>
              </a:rPr>
              <a:t>1. </a:t>
            </a:r>
            <a:r>
              <a:rPr lang="ko-KR" altLang="en-US" sz="1500" b="1" dirty="0">
                <a:solidFill>
                  <a:schemeClr val="accent4"/>
                </a:solidFill>
              </a:rPr>
              <a:t>메인 </a:t>
            </a:r>
            <a:r>
              <a:rPr lang="en-US" altLang="ko-KR" sz="1500" b="1" dirty="0" err="1">
                <a:solidFill>
                  <a:schemeClr val="accent4"/>
                </a:solidFill>
              </a:rPr>
              <a:t>main.jsp</a:t>
            </a:r>
            <a:endParaRPr sz="1500" b="1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6E4BCAE4-94D3-494D-9E59-6B83099CAB46}"/>
              </a:ext>
            </a:extLst>
          </p:cNvPr>
          <p:cNvSpPr/>
          <p:nvPr/>
        </p:nvSpPr>
        <p:spPr>
          <a:xfrm>
            <a:off x="1271905" y="4959350"/>
            <a:ext cx="201295" cy="192405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62E2E57-8AF7-49E7-8717-E3604E0029CA}"/>
              </a:ext>
            </a:extLst>
          </p:cNvPr>
          <p:cNvSpPr txBox="1"/>
          <p:nvPr/>
        </p:nvSpPr>
        <p:spPr>
          <a:xfrm>
            <a:off x="1207770" y="4925060"/>
            <a:ext cx="394970" cy="261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chemeClr val="bg1"/>
                </a:solidFill>
                <a:latin typeface="PanRoman" panose="00000400000000000000" pitchFamily="2" charset="2"/>
              </a:rPr>
              <a:t>D2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81423C1-00A6-4FBB-A5A0-724F93A2891D}"/>
              </a:ext>
            </a:extLst>
          </p:cNvPr>
          <p:cNvSpPr txBox="1"/>
          <p:nvPr/>
        </p:nvSpPr>
        <p:spPr>
          <a:xfrm>
            <a:off x="6944360" y="2633980"/>
            <a:ext cx="5133340" cy="107696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F0000"/>
                </a:solidFill>
                <a:latin typeface="+mj-lt"/>
              </a:rPr>
              <a:t>&lt;&lt;</a:t>
            </a:r>
            <a:r>
              <a:rPr lang="en-US" altLang="ko-KR" sz="1600" b="1" dirty="0">
                <a:solidFill>
                  <a:srgbClr val="FF0000"/>
                </a:solidFill>
                <a:latin typeface="PanRoman" panose="00000400000000000000" pitchFamily="2" charset="2"/>
              </a:rPr>
              <a:t>DATA</a:t>
            </a:r>
            <a:r>
              <a:rPr lang="en-US" altLang="ko-KR" sz="1600" b="1" dirty="0">
                <a:solidFill>
                  <a:srgbClr val="FF0000"/>
                </a:solidFill>
              </a:rPr>
              <a:t>&gt;&gt;</a:t>
            </a:r>
          </a:p>
          <a:p>
            <a:r>
              <a:rPr lang="en-US" altLang="ko-KR" sz="1600" b="1" dirty="0">
                <a:solidFill>
                  <a:srgbClr val="FF0000"/>
                </a:solidFill>
                <a:latin typeface="PanRoman" panose="00000400000000000000" pitchFamily="2" charset="2"/>
              </a:rPr>
              <a:t>D1</a:t>
            </a:r>
            <a:r>
              <a:rPr lang="en-US" altLang="ko-KR" sz="1600" b="1" dirty="0">
                <a:latin typeface="PanRoman" panose="00000400000000000000" pitchFamily="2" charset="2"/>
              </a:rPr>
              <a:t> </a:t>
            </a:r>
            <a:r>
              <a:rPr lang="en-US" altLang="ko-KR" sz="1600" b="1" dirty="0"/>
              <a:t>– </a:t>
            </a:r>
            <a:r>
              <a:rPr lang="ko-KR" altLang="en-US" sz="1600" b="1" dirty="0"/>
              <a:t>도서목록 리스트 </a:t>
            </a:r>
            <a:r>
              <a:rPr lang="en-US" altLang="ko-KR" sz="1600" b="1" dirty="0"/>
              <a:t>(/include/</a:t>
            </a:r>
            <a:r>
              <a:rPr lang="en-US" altLang="ko-KR" sz="1600" b="1" dirty="0" err="1"/>
              <a:t>bookBoardList.jsp</a:t>
            </a:r>
            <a:r>
              <a:rPr lang="en-US" altLang="ko-KR" sz="1600" b="1" dirty="0"/>
              <a:t>)</a:t>
            </a:r>
          </a:p>
          <a:p>
            <a:r>
              <a:rPr lang="en-US" altLang="ko-KR" sz="1600" b="1" dirty="0">
                <a:solidFill>
                  <a:srgbClr val="FF0000"/>
                </a:solidFill>
                <a:latin typeface="PanRoman" panose="00000400000000000000" pitchFamily="2" charset="2"/>
              </a:rPr>
              <a:t>D2 </a:t>
            </a:r>
            <a:r>
              <a:rPr lang="en-US" altLang="ko-KR" sz="1600" b="1" dirty="0"/>
              <a:t>– </a:t>
            </a:r>
            <a:r>
              <a:rPr lang="ko-KR" altLang="en-US" sz="1600" b="1" dirty="0"/>
              <a:t>공지사항 리스트</a:t>
            </a:r>
            <a:r>
              <a:rPr lang="en-US" altLang="ko-KR" sz="1600" b="1" dirty="0"/>
              <a:t> (/include/</a:t>
            </a:r>
            <a:r>
              <a:rPr lang="en-US" altLang="ko-KR" sz="1600" b="1" dirty="0" err="1"/>
              <a:t>noticeList.jsp</a:t>
            </a:r>
            <a:r>
              <a:rPr lang="en-US" altLang="ko-KR" sz="1600" b="1" dirty="0"/>
              <a:t>)</a:t>
            </a:r>
          </a:p>
          <a:p>
            <a:r>
              <a:rPr lang="en-US" altLang="ko-KR" sz="1600" b="1" dirty="0">
                <a:solidFill>
                  <a:srgbClr val="FF0000"/>
                </a:solidFill>
                <a:latin typeface="PanRoman" panose="00000400000000000000" pitchFamily="2" charset="2"/>
              </a:rPr>
              <a:t>D3 </a:t>
            </a:r>
            <a:r>
              <a:rPr lang="en-US" altLang="ko-KR" sz="1600" b="1" dirty="0"/>
              <a:t>– </a:t>
            </a:r>
            <a:r>
              <a:rPr lang="en-US" altLang="ko-KR" sz="1600" b="1" dirty="0" err="1"/>
              <a:t>Qna</a:t>
            </a:r>
            <a:r>
              <a:rPr lang="en-US" altLang="ko-KR" sz="1600" b="1" dirty="0"/>
              <a:t> </a:t>
            </a:r>
            <a:r>
              <a:rPr lang="ko-KR" altLang="en-US" sz="1600" b="1" dirty="0"/>
              <a:t>리스트 </a:t>
            </a:r>
            <a:r>
              <a:rPr lang="en-US" altLang="ko-KR" sz="1600" b="1" dirty="0"/>
              <a:t>(/include/</a:t>
            </a:r>
            <a:r>
              <a:rPr lang="en-US" altLang="ko-KR" sz="1600" b="1" dirty="0" err="1"/>
              <a:t>qnaList.jsp</a:t>
            </a:r>
            <a:r>
              <a:rPr lang="en-US" altLang="ko-KR" sz="1600" b="1" dirty="0"/>
              <a:t>)</a:t>
            </a: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203B2FC3-D269-48D5-B257-F1E04447C03C}"/>
              </a:ext>
            </a:extLst>
          </p:cNvPr>
          <p:cNvSpPr/>
          <p:nvPr/>
        </p:nvSpPr>
        <p:spPr>
          <a:xfrm>
            <a:off x="1250315" y="3377565"/>
            <a:ext cx="201295" cy="192405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106A229-2525-4CE5-B7AE-0DD2B2E9F979}"/>
              </a:ext>
            </a:extLst>
          </p:cNvPr>
          <p:cNvSpPr txBox="1"/>
          <p:nvPr/>
        </p:nvSpPr>
        <p:spPr>
          <a:xfrm>
            <a:off x="1186180" y="3343275"/>
            <a:ext cx="394970" cy="261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chemeClr val="bg1"/>
                </a:solidFill>
                <a:latin typeface="PanRoman" panose="00000400000000000000" pitchFamily="2" charset="2"/>
              </a:rPr>
              <a:t>D1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182FB6E7-3D18-400D-B4BF-A2E3A8A65573}"/>
              </a:ext>
            </a:extLst>
          </p:cNvPr>
          <p:cNvSpPr/>
          <p:nvPr/>
        </p:nvSpPr>
        <p:spPr>
          <a:xfrm>
            <a:off x="3502025" y="4946015"/>
            <a:ext cx="201295" cy="192405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DA9FC90-B99A-4CF6-9F63-E1C24EC81299}"/>
              </a:ext>
            </a:extLst>
          </p:cNvPr>
          <p:cNvSpPr txBox="1"/>
          <p:nvPr/>
        </p:nvSpPr>
        <p:spPr>
          <a:xfrm>
            <a:off x="3438525" y="4911090"/>
            <a:ext cx="394970" cy="261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chemeClr val="bg1"/>
                </a:solidFill>
                <a:latin typeface="PanRoman" panose="00000400000000000000" pitchFamily="2" charset="2"/>
              </a:rPr>
              <a:t>D3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3583D8DF-6491-45E1-9866-13C1EE2C4ACB}"/>
              </a:ext>
            </a:extLst>
          </p:cNvPr>
          <p:cNvSpPr/>
          <p:nvPr/>
        </p:nvSpPr>
        <p:spPr>
          <a:xfrm>
            <a:off x="2888615" y="4957445"/>
            <a:ext cx="227965" cy="227965"/>
          </a:xfrm>
          <a:prstGeom prst="ellipse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275E371-7103-4C01-8BEA-218CD2AE88C2}"/>
              </a:ext>
            </a:extLst>
          </p:cNvPr>
          <p:cNvSpPr txBox="1"/>
          <p:nvPr/>
        </p:nvSpPr>
        <p:spPr>
          <a:xfrm>
            <a:off x="2860040" y="4932680"/>
            <a:ext cx="442595" cy="276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tx1"/>
                </a:solidFill>
                <a:latin typeface="PanRoman" panose="00000400000000000000" pitchFamily="2" charset="2"/>
              </a:rPr>
              <a:t>L2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BC2E6D18-1E18-4377-BF25-720FAAC67D5F}"/>
              </a:ext>
            </a:extLst>
          </p:cNvPr>
          <p:cNvSpPr/>
          <p:nvPr/>
        </p:nvSpPr>
        <p:spPr>
          <a:xfrm>
            <a:off x="5090160" y="4970780"/>
            <a:ext cx="227965" cy="227965"/>
          </a:xfrm>
          <a:prstGeom prst="ellipse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14B8383-9B48-4465-9917-BDFA8C44D707}"/>
              </a:ext>
            </a:extLst>
          </p:cNvPr>
          <p:cNvSpPr txBox="1"/>
          <p:nvPr/>
        </p:nvSpPr>
        <p:spPr>
          <a:xfrm>
            <a:off x="5061585" y="4946015"/>
            <a:ext cx="442595" cy="276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tx1"/>
                </a:solidFill>
                <a:latin typeface="PanRoman" panose="00000400000000000000" pitchFamily="2" charset="2"/>
              </a:rPr>
              <a:t>L3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C3F18FF-9CC4-4970-90BF-FEF35B6B2AC3}"/>
              </a:ext>
            </a:extLst>
          </p:cNvPr>
          <p:cNvSpPr txBox="1"/>
          <p:nvPr/>
        </p:nvSpPr>
        <p:spPr>
          <a:xfrm>
            <a:off x="6944360" y="3966210"/>
            <a:ext cx="5407025" cy="20313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&lt;&lt;</a:t>
            </a:r>
            <a:r>
              <a:rPr lang="en-US" altLang="ko-KR" sz="1600" b="1" dirty="0"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anRoman" panose="00000400000000000000" pitchFamily="2" charset="2"/>
              </a:rPr>
              <a:t>LINK</a:t>
            </a:r>
            <a:r>
              <a:rPr lang="en-US" altLang="ko-KR" sz="1600" b="1" dirty="0"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&gt;&gt;</a:t>
            </a:r>
            <a:endParaRPr lang="en-US" altLang="ko-KR" sz="1600" b="1" dirty="0">
              <a:solidFill>
                <a:srgbClr val="FFFF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PanRoman" panose="00000400000000000000" pitchFamily="2" charset="2"/>
            </a:endParaRPr>
          </a:p>
          <a:p>
            <a:r>
              <a:rPr lang="en-US" altLang="ko-KR" b="1" dirty="0"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anRoman" panose="00000400000000000000" pitchFamily="2" charset="2"/>
              </a:rPr>
              <a:t>L1</a:t>
            </a:r>
            <a:r>
              <a:rPr lang="en-US" altLang="ko-KR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anRoman" panose="00000400000000000000" pitchFamily="2" charset="2"/>
              </a:rPr>
              <a:t> </a:t>
            </a:r>
            <a:r>
              <a:rPr lang="en-US" altLang="ko-KR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– </a:t>
            </a:r>
            <a:r>
              <a:rPr lang="ko-KR" alt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도서목록 리스트</a:t>
            </a:r>
            <a:r>
              <a:rPr lang="en-US" altLang="ko-KR" b="1" dirty="0"/>
              <a:t> (/</a:t>
            </a:r>
            <a:r>
              <a:rPr lang="en-US" altLang="ko-KR" b="1" dirty="0" err="1"/>
              <a:t>bookBoard</a:t>
            </a:r>
            <a:r>
              <a:rPr lang="en-US" altLang="ko-KR" b="1" dirty="0"/>
              <a:t>/</a:t>
            </a:r>
            <a:r>
              <a:rPr lang="en-US" altLang="ko-KR" b="1" dirty="0" err="1"/>
              <a:t>list.jsp</a:t>
            </a:r>
            <a:r>
              <a:rPr lang="en-US" altLang="ko-KR" b="1" dirty="0"/>
              <a:t>) </a:t>
            </a:r>
            <a:r>
              <a:rPr lang="ko-KR" alt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으로 이동한다</a:t>
            </a:r>
            <a:r>
              <a:rPr lang="en-US" altLang="ko-KR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.</a:t>
            </a:r>
          </a:p>
          <a:p>
            <a:r>
              <a:rPr lang="en-US" altLang="ko-KR" b="1" dirty="0"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anRoman" panose="00000400000000000000" pitchFamily="2" charset="2"/>
              </a:rPr>
              <a:t>L2 </a:t>
            </a:r>
            <a:r>
              <a:rPr lang="en-US" altLang="ko-KR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– </a:t>
            </a:r>
            <a:r>
              <a:rPr lang="ko-KR" alt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공지사항 리스트</a:t>
            </a:r>
            <a:r>
              <a:rPr lang="en-US" altLang="ko-KR" b="1" dirty="0"/>
              <a:t> (/notice/</a:t>
            </a:r>
            <a:r>
              <a:rPr lang="en-US" altLang="ko-KR" b="1" dirty="0" err="1"/>
              <a:t>list.jsp</a:t>
            </a:r>
            <a:r>
              <a:rPr lang="en-US" altLang="ko-KR" b="1" dirty="0"/>
              <a:t>) </a:t>
            </a:r>
            <a:r>
              <a:rPr lang="ko-KR" alt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으로 이동한다</a:t>
            </a:r>
            <a:r>
              <a:rPr lang="en-US" altLang="ko-KR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.</a:t>
            </a:r>
          </a:p>
          <a:p>
            <a:r>
              <a:rPr lang="en-US" altLang="ko-KR" b="1" dirty="0"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anRoman" panose="00000400000000000000" pitchFamily="2" charset="2"/>
              </a:rPr>
              <a:t>L3</a:t>
            </a:r>
            <a:r>
              <a:rPr lang="en-US" altLang="ko-KR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anRoman" panose="00000400000000000000" pitchFamily="2" charset="2"/>
              </a:rPr>
              <a:t> </a:t>
            </a:r>
            <a:r>
              <a:rPr lang="en-US" altLang="ko-KR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– </a:t>
            </a:r>
            <a:r>
              <a:rPr lang="ko-KR" alt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도서목록 리스트</a:t>
            </a:r>
            <a:r>
              <a:rPr lang="en-US" altLang="ko-KR" b="1" dirty="0"/>
              <a:t> (/</a:t>
            </a:r>
            <a:r>
              <a:rPr lang="en-US" altLang="ko-KR" b="1" dirty="0" err="1"/>
              <a:t>qna</a:t>
            </a:r>
            <a:r>
              <a:rPr lang="en-US" altLang="ko-KR" b="1" dirty="0"/>
              <a:t>/</a:t>
            </a:r>
            <a:r>
              <a:rPr lang="en-US" altLang="ko-KR" b="1" dirty="0" err="1"/>
              <a:t>list.jsp</a:t>
            </a:r>
            <a:r>
              <a:rPr lang="en-US" altLang="ko-KR" b="1" dirty="0"/>
              <a:t>) </a:t>
            </a:r>
            <a:r>
              <a:rPr lang="ko-KR" alt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으로 이동한다</a:t>
            </a:r>
            <a:r>
              <a:rPr lang="en-US" altLang="ko-KR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.</a:t>
            </a:r>
          </a:p>
          <a:p>
            <a:r>
              <a:rPr lang="en-US" altLang="ko-KR" b="1" dirty="0"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anRoman" panose="00000400000000000000" pitchFamily="2" charset="2"/>
              </a:rPr>
              <a:t>L4</a:t>
            </a:r>
            <a:r>
              <a:rPr lang="en-US" altLang="ko-KR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anRoman" panose="00000400000000000000" pitchFamily="2" charset="2"/>
              </a:rPr>
              <a:t> </a:t>
            </a:r>
            <a:r>
              <a:rPr lang="en-US" altLang="ko-KR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– </a:t>
            </a:r>
            <a:r>
              <a:rPr lang="ko-KR" altLang="en-US" sz="12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도서 정보 보기</a:t>
            </a:r>
            <a:r>
              <a:rPr lang="en-US" altLang="ko-KR" sz="1200" b="1" dirty="0"/>
              <a:t> (/</a:t>
            </a:r>
            <a:r>
              <a:rPr lang="en-US" altLang="ko-KR" sz="1200" b="1" dirty="0" err="1"/>
              <a:t>bookBoard</a:t>
            </a:r>
            <a:r>
              <a:rPr lang="en-US" altLang="ko-KR" sz="1200" b="1" dirty="0"/>
              <a:t>/</a:t>
            </a:r>
            <a:r>
              <a:rPr lang="en-US" altLang="ko-KR" sz="1200" b="1" dirty="0" err="1"/>
              <a:t>view.jsp?bookNo</a:t>
            </a:r>
            <a:r>
              <a:rPr lang="en-US" altLang="ko-KR" sz="1200" b="1" dirty="0"/>
              <a:t>=?)</a:t>
            </a:r>
            <a:r>
              <a:rPr lang="ko-KR" altLang="en-US" sz="12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로 이동한다</a:t>
            </a:r>
            <a:r>
              <a:rPr lang="en-US" altLang="ko-KR" sz="12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.</a:t>
            </a:r>
          </a:p>
          <a:p>
            <a:r>
              <a:rPr lang="en-US" altLang="ko-KR" b="1" dirty="0"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anRoman" panose="00000400000000000000" pitchFamily="2" charset="2"/>
              </a:rPr>
              <a:t>L5</a:t>
            </a:r>
            <a:r>
              <a:rPr lang="en-US" altLang="ko-KR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anRoman" panose="00000400000000000000" pitchFamily="2" charset="2"/>
              </a:rPr>
              <a:t> </a:t>
            </a:r>
            <a:r>
              <a:rPr lang="en-US" altLang="ko-KR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– </a:t>
            </a:r>
            <a:r>
              <a:rPr lang="ko-KR" altLang="en-US" sz="12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공지 </a:t>
            </a:r>
            <a:r>
              <a:rPr lang="ko-KR" altLang="en-US" sz="1200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글보기</a:t>
            </a:r>
            <a:r>
              <a:rPr lang="en-US" altLang="ko-KR" sz="1200" b="1" dirty="0"/>
              <a:t> (/notice/</a:t>
            </a:r>
            <a:r>
              <a:rPr lang="en-US" altLang="ko-KR" sz="1200" b="1" dirty="0" err="1"/>
              <a:t>view.jsp?no</a:t>
            </a:r>
            <a:r>
              <a:rPr lang="en-US" altLang="ko-KR" sz="1200" b="1" dirty="0"/>
              <a:t>=?)</a:t>
            </a:r>
            <a:r>
              <a:rPr lang="ko-KR" altLang="en-US" sz="12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로 이동한다</a:t>
            </a:r>
            <a:r>
              <a:rPr lang="en-US" altLang="ko-KR" sz="12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.</a:t>
            </a:r>
          </a:p>
          <a:p>
            <a:r>
              <a:rPr lang="en-US" altLang="ko-KR" b="1" dirty="0"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anRoman" panose="00000400000000000000" pitchFamily="2" charset="2"/>
              </a:rPr>
              <a:t>L6</a:t>
            </a:r>
            <a:r>
              <a:rPr lang="en-US" altLang="ko-KR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anRoman" panose="00000400000000000000" pitchFamily="2" charset="2"/>
              </a:rPr>
              <a:t> </a:t>
            </a:r>
            <a:r>
              <a:rPr lang="en-US" altLang="ko-KR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– </a:t>
            </a:r>
            <a:r>
              <a:rPr lang="en-US" altLang="ko-KR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Qna</a:t>
            </a:r>
            <a:r>
              <a:rPr lang="en-US" altLang="ko-KR" sz="12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ko-KR" altLang="en-US" sz="1200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글보기</a:t>
            </a:r>
            <a:r>
              <a:rPr lang="en-US" altLang="ko-KR" sz="1200" b="1" dirty="0"/>
              <a:t> (/</a:t>
            </a:r>
            <a:r>
              <a:rPr lang="en-US" altLang="ko-KR" sz="1200" b="1" dirty="0" err="1"/>
              <a:t>qna</a:t>
            </a:r>
            <a:r>
              <a:rPr lang="en-US" altLang="ko-KR" sz="1200" b="1" dirty="0"/>
              <a:t>/</a:t>
            </a:r>
            <a:r>
              <a:rPr lang="en-US" altLang="ko-KR" sz="1200" b="1" dirty="0" err="1"/>
              <a:t>view.jsp?no</a:t>
            </a:r>
            <a:r>
              <a:rPr lang="en-US" altLang="ko-KR" sz="1200" b="1" dirty="0"/>
              <a:t>=?)</a:t>
            </a:r>
            <a:r>
              <a:rPr lang="ko-KR" altLang="en-US" sz="12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로 이동한다</a:t>
            </a:r>
            <a:r>
              <a:rPr lang="en-US" altLang="ko-KR" sz="12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.</a:t>
            </a:r>
          </a:p>
          <a:p>
            <a:endParaRPr lang="en-US" altLang="ko-KR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endParaRPr lang="en-US" altLang="ko-KR" sz="12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2EF80F99-0758-44BD-806A-2F6A8DA17F1D}"/>
              </a:ext>
            </a:extLst>
          </p:cNvPr>
          <p:cNvSpPr/>
          <p:nvPr/>
        </p:nvSpPr>
        <p:spPr>
          <a:xfrm>
            <a:off x="1823085" y="4324350"/>
            <a:ext cx="227965" cy="227965"/>
          </a:xfrm>
          <a:prstGeom prst="ellipse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07046504-61C2-460D-9736-994A032B2633}"/>
              </a:ext>
            </a:extLst>
          </p:cNvPr>
          <p:cNvSpPr txBox="1"/>
          <p:nvPr/>
        </p:nvSpPr>
        <p:spPr>
          <a:xfrm>
            <a:off x="1779270" y="4298315"/>
            <a:ext cx="442595" cy="276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tx1"/>
                </a:solidFill>
                <a:latin typeface="PanRoman" panose="00000400000000000000" pitchFamily="2" charset="2"/>
              </a:rPr>
              <a:t>L4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16EA5D1B-6DB1-4E83-B7A6-C12FC681B4F8}"/>
              </a:ext>
            </a:extLst>
          </p:cNvPr>
          <p:cNvSpPr/>
          <p:nvPr/>
        </p:nvSpPr>
        <p:spPr>
          <a:xfrm>
            <a:off x="1665605" y="5339715"/>
            <a:ext cx="227965" cy="227965"/>
          </a:xfrm>
          <a:prstGeom prst="ellipse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460BF805-A9F7-479A-854D-D2E18161FA7C}"/>
              </a:ext>
            </a:extLst>
          </p:cNvPr>
          <p:cNvSpPr txBox="1"/>
          <p:nvPr/>
        </p:nvSpPr>
        <p:spPr>
          <a:xfrm>
            <a:off x="1621790" y="5313680"/>
            <a:ext cx="442595" cy="276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tx1"/>
                </a:solidFill>
                <a:latin typeface="PanRoman" panose="00000400000000000000" pitchFamily="2" charset="2"/>
              </a:rPr>
              <a:t>L5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703F8EDA-4DF9-48CC-B2A5-209079015990}"/>
              </a:ext>
            </a:extLst>
          </p:cNvPr>
          <p:cNvSpPr/>
          <p:nvPr/>
        </p:nvSpPr>
        <p:spPr>
          <a:xfrm>
            <a:off x="3703320" y="5476875"/>
            <a:ext cx="227965" cy="227965"/>
          </a:xfrm>
          <a:prstGeom prst="ellipse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4D6CA737-BAC6-4E81-8345-C50DE55D6E68}"/>
              </a:ext>
            </a:extLst>
          </p:cNvPr>
          <p:cNvSpPr txBox="1"/>
          <p:nvPr/>
        </p:nvSpPr>
        <p:spPr>
          <a:xfrm>
            <a:off x="3659505" y="5450205"/>
            <a:ext cx="442595" cy="276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tx1"/>
                </a:solidFill>
                <a:latin typeface="PanRoman" panose="00000400000000000000" pitchFamily="2" charset="2"/>
              </a:rPr>
              <a:t>L6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D5D65F97-681C-4DAC-B552-A7C84F2D8392}"/>
              </a:ext>
            </a:extLst>
          </p:cNvPr>
          <p:cNvSpPr/>
          <p:nvPr/>
        </p:nvSpPr>
        <p:spPr>
          <a:xfrm>
            <a:off x="5061585" y="3093085"/>
            <a:ext cx="227965" cy="227965"/>
          </a:xfrm>
          <a:prstGeom prst="ellipse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5392E105-B58D-4EDD-93EF-7BF5C8E5A92D}"/>
              </a:ext>
            </a:extLst>
          </p:cNvPr>
          <p:cNvSpPr txBox="1"/>
          <p:nvPr/>
        </p:nvSpPr>
        <p:spPr>
          <a:xfrm>
            <a:off x="5033010" y="3068320"/>
            <a:ext cx="442595" cy="276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tx1"/>
                </a:solidFill>
                <a:latin typeface="PanRoman" panose="00000400000000000000" pitchFamily="2" charset="2"/>
              </a:rPr>
              <a:t>L1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072170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DD97FED-DF97-4715-AA64-6AAF9A83D5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175" y="1844040"/>
            <a:ext cx="6252210" cy="4772025"/>
          </a:xfrm>
          <a:prstGeom prst="rect">
            <a:avLst/>
          </a:prstGeom>
        </p:spPr>
      </p:pic>
      <p:sp>
        <p:nvSpPr>
          <p:cNvPr id="327" name="Google Shape;327;p11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28" name="Google Shape;328;p11"/>
          <p:cNvCxnSpPr/>
          <p:nvPr/>
        </p:nvCxnSpPr>
        <p:spPr>
          <a:xfrm>
            <a:off x="139700" y="491490"/>
            <a:ext cx="19939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29" name="Google Shape;329;p11"/>
          <p:cNvSpPr txBox="1"/>
          <p:nvPr/>
        </p:nvSpPr>
        <p:spPr>
          <a:xfrm>
            <a:off x="101600" y="158115"/>
            <a:ext cx="2134235" cy="307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Team1 </a:t>
            </a:r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파워포인트</a:t>
            </a:r>
          </a:p>
        </p:txBody>
      </p:sp>
      <p:sp>
        <p:nvSpPr>
          <p:cNvPr id="7" name="Google Shape;191;gd1edc10b5a_2_0">
            <a:extLst>
              <a:ext uri="{FF2B5EF4-FFF2-40B4-BE49-F238E27FC236}">
                <a16:creationId xmlns:a16="http://schemas.microsoft.com/office/drawing/2014/main" id="{F2739533-13E5-4BD9-BDDC-15AF9B468B9B}"/>
              </a:ext>
            </a:extLst>
          </p:cNvPr>
          <p:cNvSpPr txBox="1"/>
          <p:nvPr/>
        </p:nvSpPr>
        <p:spPr>
          <a:xfrm>
            <a:off x="1608455" y="652145"/>
            <a:ext cx="626745" cy="584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accent4"/>
                </a:solidFill>
              </a:rPr>
              <a:t>-</a:t>
            </a:r>
            <a:endParaRPr sz="3200" b="1" dirty="0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192;gd1edc10b5a_2_0">
            <a:extLst>
              <a:ext uri="{FF2B5EF4-FFF2-40B4-BE49-F238E27FC236}">
                <a16:creationId xmlns:a16="http://schemas.microsoft.com/office/drawing/2014/main" id="{7E97B313-54B5-4C83-ABC1-33D56521E7AE}"/>
              </a:ext>
            </a:extLst>
          </p:cNvPr>
          <p:cNvSpPr txBox="1"/>
          <p:nvPr/>
        </p:nvSpPr>
        <p:spPr>
          <a:xfrm>
            <a:off x="2263775" y="645160"/>
            <a:ext cx="6261100" cy="553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000" dirty="0">
                <a:solidFill>
                  <a:schemeClr val="accent4"/>
                </a:solidFill>
              </a:rPr>
              <a:t>완성된 화면 캡처와 기능 설명</a:t>
            </a:r>
            <a:endParaRPr dirty="0"/>
          </a:p>
        </p:txBody>
      </p:sp>
      <p:sp>
        <p:nvSpPr>
          <p:cNvPr id="9" name="Google Shape;194;gd1edc10b5a_2_0">
            <a:extLst>
              <a:ext uri="{FF2B5EF4-FFF2-40B4-BE49-F238E27FC236}">
                <a16:creationId xmlns:a16="http://schemas.microsoft.com/office/drawing/2014/main" id="{1785CCB1-A9CD-4A70-AE49-7473ECCB0AE8}"/>
              </a:ext>
            </a:extLst>
          </p:cNvPr>
          <p:cNvSpPr txBox="1"/>
          <p:nvPr/>
        </p:nvSpPr>
        <p:spPr>
          <a:xfrm>
            <a:off x="2289175" y="1181100"/>
            <a:ext cx="3554095" cy="323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dirty="0">
                <a:solidFill>
                  <a:schemeClr val="accent4"/>
                </a:solidFill>
              </a:rPr>
              <a:t>2-1. </a:t>
            </a:r>
            <a:r>
              <a:rPr lang="ko-KR" altLang="en-US" sz="1500" b="1" dirty="0">
                <a:solidFill>
                  <a:schemeClr val="accent4"/>
                </a:solidFill>
              </a:rPr>
              <a:t>도서목록 </a:t>
            </a:r>
            <a:r>
              <a:rPr lang="en-US" altLang="ko-KR" sz="1500" b="1" dirty="0" err="1">
                <a:solidFill>
                  <a:schemeClr val="accent4"/>
                </a:solidFill>
              </a:rPr>
              <a:t>list.jsp</a:t>
            </a:r>
            <a:endParaRPr sz="1500" b="1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6E4BCAE4-94D3-494D-9E59-6B83099CAB46}"/>
              </a:ext>
            </a:extLst>
          </p:cNvPr>
          <p:cNvSpPr/>
          <p:nvPr/>
        </p:nvSpPr>
        <p:spPr>
          <a:xfrm>
            <a:off x="1957705" y="3002915"/>
            <a:ext cx="201295" cy="192405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62E2E57-8AF7-49E7-8717-E3604E0029CA}"/>
              </a:ext>
            </a:extLst>
          </p:cNvPr>
          <p:cNvSpPr txBox="1"/>
          <p:nvPr/>
        </p:nvSpPr>
        <p:spPr>
          <a:xfrm>
            <a:off x="1894205" y="2967990"/>
            <a:ext cx="394970" cy="261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chemeClr val="bg1"/>
                </a:solidFill>
                <a:latin typeface="PanRoman" panose="00000400000000000000" pitchFamily="2" charset="2"/>
              </a:rPr>
              <a:t>D2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81423C1-00A6-4FBB-A5A0-724F93A2891D}"/>
              </a:ext>
            </a:extLst>
          </p:cNvPr>
          <p:cNvSpPr txBox="1"/>
          <p:nvPr/>
        </p:nvSpPr>
        <p:spPr>
          <a:xfrm>
            <a:off x="6944360" y="1741170"/>
            <a:ext cx="4288790" cy="230822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F0000"/>
                </a:solidFill>
                <a:latin typeface="+mj-lt"/>
              </a:rPr>
              <a:t>&lt;&lt;</a:t>
            </a:r>
            <a:r>
              <a:rPr lang="en-US" altLang="ko-KR" sz="1600" b="1" dirty="0">
                <a:solidFill>
                  <a:srgbClr val="FF0000"/>
                </a:solidFill>
                <a:latin typeface="PanRoman" panose="00000400000000000000" pitchFamily="2" charset="2"/>
              </a:rPr>
              <a:t>DATA</a:t>
            </a:r>
            <a:r>
              <a:rPr lang="en-US" altLang="ko-KR" sz="1600" b="1" dirty="0">
                <a:solidFill>
                  <a:srgbClr val="FF0000"/>
                </a:solidFill>
              </a:rPr>
              <a:t>&gt;&gt;</a:t>
            </a:r>
          </a:p>
          <a:p>
            <a:r>
              <a:rPr lang="en-US" altLang="ko-KR" sz="1600" b="1" dirty="0">
                <a:solidFill>
                  <a:srgbClr val="FF0000"/>
                </a:solidFill>
                <a:latin typeface="PanRoman" panose="00000400000000000000" pitchFamily="2" charset="2"/>
              </a:rPr>
              <a:t>D1</a:t>
            </a:r>
            <a:r>
              <a:rPr lang="en-US" altLang="ko-KR" sz="1600" b="1" dirty="0">
                <a:latin typeface="PanRoman" panose="00000400000000000000" pitchFamily="2" charset="2"/>
              </a:rPr>
              <a:t> </a:t>
            </a:r>
            <a:r>
              <a:rPr lang="en-US" altLang="ko-KR" sz="1600" b="1" dirty="0"/>
              <a:t>– </a:t>
            </a:r>
            <a:r>
              <a:rPr lang="ko-KR" altLang="en-US" sz="1600" b="1" dirty="0" err="1"/>
              <a:t>책표지</a:t>
            </a:r>
            <a:r>
              <a:rPr lang="ko-KR" altLang="en-US" sz="1600" b="1" dirty="0"/>
              <a:t> </a:t>
            </a:r>
            <a:r>
              <a:rPr lang="en-US" altLang="ko-KR" sz="1600" b="1" dirty="0"/>
              <a:t>cover</a:t>
            </a:r>
          </a:p>
          <a:p>
            <a:r>
              <a:rPr lang="en-US" altLang="ko-KR" sz="1600" b="1" dirty="0">
                <a:solidFill>
                  <a:srgbClr val="FF0000"/>
                </a:solidFill>
                <a:latin typeface="PanRoman" panose="00000400000000000000" pitchFamily="2" charset="2"/>
              </a:rPr>
              <a:t>D2 </a:t>
            </a:r>
            <a:r>
              <a:rPr lang="en-US" altLang="ko-KR" sz="1600" b="1" dirty="0"/>
              <a:t>– </a:t>
            </a:r>
            <a:r>
              <a:rPr lang="ko-KR" altLang="en-US" sz="1600" b="1" dirty="0"/>
              <a:t>책 제목 </a:t>
            </a:r>
            <a:r>
              <a:rPr lang="en-US" altLang="ko-KR" sz="1600" b="1" dirty="0"/>
              <a:t>title</a:t>
            </a:r>
          </a:p>
          <a:p>
            <a:r>
              <a:rPr lang="en-US" altLang="ko-KR" sz="1600" b="1" dirty="0">
                <a:solidFill>
                  <a:srgbClr val="FF0000"/>
                </a:solidFill>
                <a:latin typeface="PanRoman" panose="00000400000000000000" pitchFamily="2" charset="2"/>
              </a:rPr>
              <a:t>D3 </a:t>
            </a:r>
            <a:r>
              <a:rPr lang="en-US" altLang="ko-KR" sz="1600" b="1" dirty="0"/>
              <a:t>– </a:t>
            </a:r>
            <a:r>
              <a:rPr lang="ko-KR" altLang="en-US" sz="1600" b="1" dirty="0" err="1"/>
              <a:t>작가명</a:t>
            </a:r>
            <a:r>
              <a:rPr lang="ko-KR" altLang="en-US" sz="1600" b="1" dirty="0"/>
              <a:t> </a:t>
            </a:r>
            <a:r>
              <a:rPr lang="en-US" altLang="ko-KR" sz="1600" b="1" dirty="0"/>
              <a:t>writer</a:t>
            </a:r>
          </a:p>
          <a:p>
            <a:r>
              <a:rPr lang="en-US" altLang="ko-KR" sz="1600" b="1" dirty="0">
                <a:solidFill>
                  <a:srgbClr val="FF0000"/>
                </a:solidFill>
                <a:latin typeface="PanRoman" panose="00000400000000000000" pitchFamily="2" charset="2"/>
              </a:rPr>
              <a:t>D4</a:t>
            </a:r>
            <a:r>
              <a:rPr lang="en-US" altLang="ko-KR" sz="1600" b="1" dirty="0">
                <a:solidFill>
                  <a:srgbClr val="FFFF00"/>
                </a:solidFill>
                <a:latin typeface="PanRoman" panose="00000400000000000000" pitchFamily="2" charset="2"/>
              </a:rPr>
              <a:t> </a:t>
            </a:r>
            <a:r>
              <a:rPr lang="en-US" altLang="ko-KR" sz="1600" b="1" dirty="0"/>
              <a:t>– </a:t>
            </a:r>
            <a:r>
              <a:rPr lang="ko-KR" altLang="en-US" sz="1600" b="1" dirty="0"/>
              <a:t>장르 </a:t>
            </a:r>
            <a:r>
              <a:rPr lang="en-US" altLang="ko-KR" sz="1600" b="1" dirty="0"/>
              <a:t>Genre</a:t>
            </a:r>
          </a:p>
          <a:p>
            <a:r>
              <a:rPr lang="en-US" altLang="ko-KR" sz="1600" b="1" dirty="0">
                <a:solidFill>
                  <a:srgbClr val="FF0000"/>
                </a:solidFill>
                <a:latin typeface="PanRoman" panose="00000400000000000000" pitchFamily="2" charset="2"/>
              </a:rPr>
              <a:t>D5</a:t>
            </a:r>
            <a:r>
              <a:rPr lang="en-US" altLang="ko-KR" sz="1600" b="1" dirty="0">
                <a:solidFill>
                  <a:srgbClr val="FFFF00"/>
                </a:solidFill>
                <a:latin typeface="PanRoman" panose="00000400000000000000" pitchFamily="2" charset="2"/>
              </a:rPr>
              <a:t> </a:t>
            </a:r>
            <a:r>
              <a:rPr lang="en-US" altLang="ko-KR" sz="1600" b="1" dirty="0"/>
              <a:t>– </a:t>
            </a:r>
            <a:r>
              <a:rPr lang="ko-KR" altLang="en-US" sz="1600" b="1" dirty="0"/>
              <a:t>출판사 </a:t>
            </a:r>
            <a:r>
              <a:rPr lang="en-US" altLang="ko-KR" sz="1600" b="1" dirty="0"/>
              <a:t>publisher</a:t>
            </a:r>
          </a:p>
          <a:p>
            <a:r>
              <a:rPr lang="en-US" altLang="ko-KR" sz="1600" b="1" dirty="0">
                <a:solidFill>
                  <a:srgbClr val="FF0000"/>
                </a:solidFill>
                <a:latin typeface="PanRoman" panose="00000400000000000000" pitchFamily="2" charset="2"/>
              </a:rPr>
              <a:t>D6 </a:t>
            </a:r>
            <a:r>
              <a:rPr lang="en-US" altLang="ko-KR" sz="1600" b="1" dirty="0"/>
              <a:t>– </a:t>
            </a:r>
            <a:r>
              <a:rPr lang="ko-KR" altLang="en-US" sz="1600" b="1" dirty="0"/>
              <a:t>출간일 </a:t>
            </a:r>
            <a:r>
              <a:rPr lang="en-US" altLang="ko-KR" sz="1600" b="1" dirty="0" err="1"/>
              <a:t>pubDate</a:t>
            </a:r>
            <a:endParaRPr lang="en-US" altLang="ko-KR" sz="1600" b="1" dirty="0"/>
          </a:p>
          <a:p>
            <a:r>
              <a:rPr lang="en-US" altLang="ko-KR" sz="1600" b="1" dirty="0">
                <a:solidFill>
                  <a:srgbClr val="FF0000"/>
                </a:solidFill>
                <a:latin typeface="PanRoman" panose="00000400000000000000" pitchFamily="2" charset="2"/>
              </a:rPr>
              <a:t>D7</a:t>
            </a:r>
            <a:r>
              <a:rPr lang="en-US" altLang="ko-KR" sz="1600" b="1" dirty="0">
                <a:latin typeface="PanRoman" panose="00000400000000000000" pitchFamily="2" charset="2"/>
              </a:rPr>
              <a:t> </a:t>
            </a:r>
            <a:r>
              <a:rPr lang="en-US" altLang="ko-KR" sz="1600" b="1" dirty="0"/>
              <a:t>– </a:t>
            </a:r>
            <a:r>
              <a:rPr lang="ko-KR" altLang="en-US" sz="1600" b="1" dirty="0"/>
              <a:t>가격 </a:t>
            </a:r>
            <a:r>
              <a:rPr lang="en-US" altLang="ko-KR" sz="1600" b="1" dirty="0"/>
              <a:t>price</a:t>
            </a:r>
          </a:p>
          <a:p>
            <a:endParaRPr lang="en-US" altLang="ko-KR" sz="1600" b="1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3C0D6B66-F97B-4239-B570-73B4D2BF6E8D}"/>
              </a:ext>
            </a:extLst>
          </p:cNvPr>
          <p:cNvSpPr/>
          <p:nvPr/>
        </p:nvSpPr>
        <p:spPr>
          <a:xfrm>
            <a:off x="2386965" y="3393440"/>
            <a:ext cx="201295" cy="192405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127203C-80F1-42CB-8D62-95B9174A251D}"/>
              </a:ext>
            </a:extLst>
          </p:cNvPr>
          <p:cNvSpPr txBox="1"/>
          <p:nvPr/>
        </p:nvSpPr>
        <p:spPr>
          <a:xfrm>
            <a:off x="2322830" y="3359150"/>
            <a:ext cx="394970" cy="261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chemeClr val="bg1"/>
                </a:solidFill>
                <a:latin typeface="PanRoman" panose="00000400000000000000" pitchFamily="2" charset="2"/>
              </a:rPr>
              <a:t>D5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203B2FC3-D269-48D5-B257-F1E04447C03C}"/>
              </a:ext>
            </a:extLst>
          </p:cNvPr>
          <p:cNvSpPr/>
          <p:nvPr/>
        </p:nvSpPr>
        <p:spPr>
          <a:xfrm>
            <a:off x="1385570" y="3106420"/>
            <a:ext cx="201295" cy="192405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106A229-2525-4CE5-B7AE-0DD2B2E9F979}"/>
              </a:ext>
            </a:extLst>
          </p:cNvPr>
          <p:cNvSpPr txBox="1"/>
          <p:nvPr/>
        </p:nvSpPr>
        <p:spPr>
          <a:xfrm>
            <a:off x="1321435" y="3072130"/>
            <a:ext cx="394970" cy="261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chemeClr val="bg1"/>
                </a:solidFill>
                <a:latin typeface="PanRoman" panose="00000400000000000000" pitchFamily="2" charset="2"/>
              </a:rPr>
              <a:t>D1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182FB6E7-3D18-400D-B4BF-A2E3A8A65573}"/>
              </a:ext>
            </a:extLst>
          </p:cNvPr>
          <p:cNvSpPr/>
          <p:nvPr/>
        </p:nvSpPr>
        <p:spPr>
          <a:xfrm>
            <a:off x="2588895" y="3141345"/>
            <a:ext cx="201295" cy="192405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DA9FC90-B99A-4CF6-9F63-E1C24EC81299}"/>
              </a:ext>
            </a:extLst>
          </p:cNvPr>
          <p:cNvSpPr txBox="1"/>
          <p:nvPr/>
        </p:nvSpPr>
        <p:spPr>
          <a:xfrm>
            <a:off x="2525395" y="3106420"/>
            <a:ext cx="394970" cy="261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chemeClr val="bg1"/>
                </a:solidFill>
                <a:latin typeface="PanRoman" panose="00000400000000000000" pitchFamily="2" charset="2"/>
              </a:rPr>
              <a:t>D3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4B85C5B8-9D7F-4E42-BDA9-ABBE6DFB7A13}"/>
              </a:ext>
            </a:extLst>
          </p:cNvPr>
          <p:cNvSpPr/>
          <p:nvPr/>
        </p:nvSpPr>
        <p:spPr>
          <a:xfrm>
            <a:off x="1885950" y="3333115"/>
            <a:ext cx="201295" cy="192405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A5ABC3C-23F5-4DCF-A134-312CCDB44B2D}"/>
              </a:ext>
            </a:extLst>
          </p:cNvPr>
          <p:cNvSpPr txBox="1"/>
          <p:nvPr/>
        </p:nvSpPr>
        <p:spPr>
          <a:xfrm>
            <a:off x="1822450" y="3298190"/>
            <a:ext cx="394970" cy="261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chemeClr val="bg1"/>
                </a:solidFill>
                <a:latin typeface="PanRoman" panose="00000400000000000000" pitchFamily="2" charset="2"/>
              </a:rPr>
              <a:t>D4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92295CED-6244-428B-8366-AFEA7761A897}"/>
              </a:ext>
            </a:extLst>
          </p:cNvPr>
          <p:cNvSpPr/>
          <p:nvPr/>
        </p:nvSpPr>
        <p:spPr>
          <a:xfrm>
            <a:off x="2391410" y="3725545"/>
            <a:ext cx="201295" cy="192405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BCA7FA3-6E8B-4AF9-BA3F-A144223CBA48}"/>
              </a:ext>
            </a:extLst>
          </p:cNvPr>
          <p:cNvSpPr txBox="1"/>
          <p:nvPr/>
        </p:nvSpPr>
        <p:spPr>
          <a:xfrm>
            <a:off x="2327910" y="3690620"/>
            <a:ext cx="394970" cy="261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chemeClr val="bg1"/>
                </a:solidFill>
                <a:latin typeface="PanRoman" panose="00000400000000000000" pitchFamily="2" charset="2"/>
              </a:rPr>
              <a:t>D7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C3823913-8BDF-4758-8CF3-4509B64D057D}"/>
              </a:ext>
            </a:extLst>
          </p:cNvPr>
          <p:cNvSpPr/>
          <p:nvPr/>
        </p:nvSpPr>
        <p:spPr>
          <a:xfrm>
            <a:off x="1925320" y="3594735"/>
            <a:ext cx="201295" cy="192405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95D91A4-853C-4163-A477-7F55F05A6AC4}"/>
              </a:ext>
            </a:extLst>
          </p:cNvPr>
          <p:cNvSpPr txBox="1"/>
          <p:nvPr/>
        </p:nvSpPr>
        <p:spPr>
          <a:xfrm>
            <a:off x="1861820" y="3559810"/>
            <a:ext cx="394970" cy="261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chemeClr val="bg1"/>
                </a:solidFill>
                <a:latin typeface="PanRoman" panose="00000400000000000000" pitchFamily="2" charset="2"/>
              </a:rPr>
              <a:t>D6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3583D8DF-6491-45E1-9866-13C1EE2C4ACB}"/>
              </a:ext>
            </a:extLst>
          </p:cNvPr>
          <p:cNvSpPr/>
          <p:nvPr/>
        </p:nvSpPr>
        <p:spPr>
          <a:xfrm>
            <a:off x="3634105" y="3462655"/>
            <a:ext cx="227965" cy="227965"/>
          </a:xfrm>
          <a:prstGeom prst="ellipse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275E371-7103-4C01-8BEA-218CD2AE88C2}"/>
              </a:ext>
            </a:extLst>
          </p:cNvPr>
          <p:cNvSpPr txBox="1"/>
          <p:nvPr/>
        </p:nvSpPr>
        <p:spPr>
          <a:xfrm>
            <a:off x="3605530" y="3437890"/>
            <a:ext cx="442595" cy="276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tx1"/>
                </a:solidFill>
                <a:latin typeface="PanRoman" panose="00000400000000000000" pitchFamily="2" charset="2"/>
              </a:rPr>
              <a:t>L2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973BE010-F4CC-462C-8CAB-B854DD5689C6}"/>
              </a:ext>
            </a:extLst>
          </p:cNvPr>
          <p:cNvSpPr/>
          <p:nvPr/>
        </p:nvSpPr>
        <p:spPr>
          <a:xfrm>
            <a:off x="3220085" y="5826760"/>
            <a:ext cx="227965" cy="227965"/>
          </a:xfrm>
          <a:prstGeom prst="ellipse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28AEA92-A032-4E97-ACF2-67C7CA6BBD3B}"/>
              </a:ext>
            </a:extLst>
          </p:cNvPr>
          <p:cNvSpPr txBox="1"/>
          <p:nvPr/>
        </p:nvSpPr>
        <p:spPr>
          <a:xfrm>
            <a:off x="3191510" y="5801995"/>
            <a:ext cx="442595" cy="276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tx1"/>
                </a:solidFill>
                <a:latin typeface="PanRoman" panose="00000400000000000000" pitchFamily="2" charset="2"/>
              </a:rPr>
              <a:t>L1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BC2E6D18-1E18-4377-BF25-720FAAC67D5F}"/>
              </a:ext>
            </a:extLst>
          </p:cNvPr>
          <p:cNvSpPr/>
          <p:nvPr/>
        </p:nvSpPr>
        <p:spPr>
          <a:xfrm>
            <a:off x="2805430" y="6054725"/>
            <a:ext cx="227965" cy="227965"/>
          </a:xfrm>
          <a:prstGeom prst="ellipse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14B8383-9B48-4465-9917-BDFA8C44D707}"/>
              </a:ext>
            </a:extLst>
          </p:cNvPr>
          <p:cNvSpPr txBox="1"/>
          <p:nvPr/>
        </p:nvSpPr>
        <p:spPr>
          <a:xfrm>
            <a:off x="2776855" y="6029960"/>
            <a:ext cx="442595" cy="276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tx1"/>
                </a:solidFill>
                <a:latin typeface="PanRoman" panose="00000400000000000000" pitchFamily="2" charset="2"/>
              </a:rPr>
              <a:t>L3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C3F18FF-9CC4-4970-90BF-FEF35B6B2AC3}"/>
              </a:ext>
            </a:extLst>
          </p:cNvPr>
          <p:cNvSpPr txBox="1"/>
          <p:nvPr/>
        </p:nvSpPr>
        <p:spPr>
          <a:xfrm>
            <a:off x="6944360" y="3828415"/>
            <a:ext cx="4772660" cy="132334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&lt;&lt;</a:t>
            </a:r>
            <a:r>
              <a:rPr lang="en-US" altLang="ko-KR" sz="1600" b="1" dirty="0"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anRoman" panose="00000400000000000000" pitchFamily="2" charset="2"/>
              </a:rPr>
              <a:t>LINK</a:t>
            </a:r>
            <a:r>
              <a:rPr lang="en-US" altLang="ko-KR" sz="1600" b="1" dirty="0"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&gt;&gt;</a:t>
            </a:r>
            <a:endParaRPr lang="en-US" altLang="ko-KR" sz="1600" b="1" dirty="0">
              <a:solidFill>
                <a:srgbClr val="FFFF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PanRoman" panose="00000400000000000000" pitchFamily="2" charset="2"/>
            </a:endParaRPr>
          </a:p>
          <a:p>
            <a:r>
              <a:rPr lang="en-US" altLang="ko-KR" sz="1600" b="1" dirty="0"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anRoman" panose="00000400000000000000" pitchFamily="2" charset="2"/>
              </a:rPr>
              <a:t>L1</a:t>
            </a:r>
            <a:r>
              <a:rPr lang="en-US" altLang="ko-KR" sz="16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anRoman" panose="00000400000000000000" pitchFamily="2" charset="2"/>
              </a:rPr>
              <a:t> </a:t>
            </a:r>
            <a:r>
              <a:rPr lang="en-US" altLang="ko-KR" sz="16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– </a:t>
            </a:r>
            <a:r>
              <a:rPr lang="ko-KR" altLang="en-US" sz="16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도서 등록</a:t>
            </a:r>
            <a:r>
              <a:rPr lang="en-US" altLang="ko-KR" sz="16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(</a:t>
            </a:r>
            <a:r>
              <a:rPr lang="en-US" altLang="ko-KR" sz="1600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writeForm.jsp</a:t>
            </a:r>
            <a:r>
              <a:rPr lang="en-US" altLang="ko-KR" sz="16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)</a:t>
            </a:r>
            <a:r>
              <a:rPr lang="ko-KR" altLang="en-US" sz="16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으로 이동한다</a:t>
            </a:r>
            <a:r>
              <a:rPr lang="en-US" altLang="ko-KR" sz="16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.</a:t>
            </a:r>
          </a:p>
          <a:p>
            <a:r>
              <a:rPr lang="en-US" altLang="ko-KR" sz="1600" b="1" dirty="0"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anRoman" panose="00000400000000000000" pitchFamily="2" charset="2"/>
              </a:rPr>
              <a:t>L2 </a:t>
            </a:r>
            <a:r>
              <a:rPr lang="en-US" altLang="ko-KR" sz="16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– </a:t>
            </a:r>
            <a:r>
              <a:rPr lang="ko-KR" altLang="en-US" sz="16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도서 열람</a:t>
            </a:r>
            <a:r>
              <a:rPr lang="en-US" altLang="ko-KR" sz="16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(</a:t>
            </a:r>
            <a:r>
              <a:rPr lang="en-US" altLang="ko-KR" sz="1600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view.jsp</a:t>
            </a:r>
            <a:r>
              <a:rPr lang="en-US" altLang="ko-KR" sz="16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)</a:t>
            </a:r>
            <a:r>
              <a:rPr lang="ko-KR" altLang="en-US" sz="16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으로 이동한다</a:t>
            </a:r>
            <a:r>
              <a:rPr lang="en-US" altLang="ko-KR" sz="16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.</a:t>
            </a:r>
          </a:p>
          <a:p>
            <a:r>
              <a:rPr lang="en-US" altLang="ko-KR" sz="1600" b="1" dirty="0"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anRoman" panose="00000400000000000000" pitchFamily="2" charset="2"/>
              </a:rPr>
              <a:t>L3</a:t>
            </a:r>
            <a:r>
              <a:rPr lang="en-US" altLang="ko-KR" sz="16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anRoman" panose="00000400000000000000" pitchFamily="2" charset="2"/>
              </a:rPr>
              <a:t> </a:t>
            </a:r>
            <a:r>
              <a:rPr lang="en-US" altLang="ko-KR" sz="16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– </a:t>
            </a:r>
            <a:r>
              <a:rPr lang="ko-KR" altLang="en-US" sz="16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선택한 페이지로 이동한다</a:t>
            </a:r>
            <a:r>
              <a:rPr lang="en-US" altLang="ko-KR" sz="16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.</a:t>
            </a:r>
          </a:p>
          <a:p>
            <a:r>
              <a:rPr lang="en-US" altLang="ko-KR" sz="1600" b="1" dirty="0"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anRoman" panose="00000400000000000000" pitchFamily="2" charset="2"/>
              </a:rPr>
              <a:t>L4</a:t>
            </a:r>
            <a:r>
              <a:rPr lang="en-US" altLang="ko-KR" sz="16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– Input </a:t>
            </a:r>
            <a:r>
              <a:rPr lang="ko-KR" altLang="en-US" sz="16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받은 검색 데이터 리스트를 불러온다</a:t>
            </a:r>
            <a:r>
              <a:rPr lang="en-US" altLang="ko-KR" sz="16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.</a:t>
            </a: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8F75D2DB-8934-475A-92CB-239BE74282DD}"/>
              </a:ext>
            </a:extLst>
          </p:cNvPr>
          <p:cNvSpPr/>
          <p:nvPr/>
        </p:nvSpPr>
        <p:spPr>
          <a:xfrm>
            <a:off x="5562600" y="2635885"/>
            <a:ext cx="227965" cy="227965"/>
          </a:xfrm>
          <a:prstGeom prst="ellipse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1978EFE-04A3-4D99-B955-DEE762D3B950}"/>
              </a:ext>
            </a:extLst>
          </p:cNvPr>
          <p:cNvSpPr txBox="1"/>
          <p:nvPr/>
        </p:nvSpPr>
        <p:spPr>
          <a:xfrm>
            <a:off x="5534025" y="2611120"/>
            <a:ext cx="442595" cy="276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tx1"/>
                </a:solidFill>
                <a:latin typeface="PanRoman" panose="00000400000000000000" pitchFamily="2" charset="2"/>
              </a:rPr>
              <a:t>L4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3BF325F-D714-4FD7-A630-A8BC2BD9CB74}"/>
              </a:ext>
            </a:extLst>
          </p:cNvPr>
          <p:cNvSpPr txBox="1"/>
          <p:nvPr/>
        </p:nvSpPr>
        <p:spPr>
          <a:xfrm>
            <a:off x="6944360" y="5241925"/>
            <a:ext cx="4288790" cy="58483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00B0F0"/>
                </a:solidFill>
                <a:latin typeface="+mj-lt"/>
              </a:rPr>
              <a:t>&lt;&lt;</a:t>
            </a:r>
            <a:r>
              <a:rPr lang="en-US" altLang="ko-KR" sz="1600" b="1" dirty="0">
                <a:solidFill>
                  <a:srgbClr val="00B0F0"/>
                </a:solidFill>
                <a:latin typeface="PanRoman" panose="00000400000000000000" pitchFamily="2" charset="2"/>
              </a:rPr>
              <a:t>INPUT</a:t>
            </a:r>
            <a:r>
              <a:rPr lang="en-US" altLang="ko-KR" sz="1600" b="1" dirty="0">
                <a:solidFill>
                  <a:srgbClr val="00B0F0"/>
                </a:solidFill>
              </a:rPr>
              <a:t>&gt;&gt;</a:t>
            </a:r>
          </a:p>
          <a:p>
            <a:r>
              <a:rPr lang="en-US" altLang="ko-KR" sz="1600" b="1" dirty="0">
                <a:solidFill>
                  <a:srgbClr val="00B0F0"/>
                </a:solidFill>
                <a:latin typeface="PanRoman" panose="00000400000000000000" pitchFamily="2" charset="2"/>
              </a:rPr>
              <a:t>I1</a:t>
            </a:r>
            <a:r>
              <a:rPr lang="en-US" altLang="ko-KR" sz="1600" b="1" dirty="0">
                <a:solidFill>
                  <a:srgbClr val="FF0000"/>
                </a:solidFill>
                <a:latin typeface="PanRoman" panose="00000400000000000000" pitchFamily="2" charset="2"/>
              </a:rPr>
              <a:t> </a:t>
            </a:r>
            <a:r>
              <a:rPr lang="en-US" altLang="ko-KR" sz="1600" b="1" dirty="0"/>
              <a:t>– </a:t>
            </a:r>
            <a:r>
              <a:rPr lang="ko-KR" altLang="en-US" sz="1600" b="1" dirty="0"/>
              <a:t>검색 데이터를 입력한다</a:t>
            </a:r>
            <a:r>
              <a:rPr lang="en-US" altLang="ko-KR" sz="1600" b="1" dirty="0"/>
              <a:t>.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F44D041-24FB-4D8C-A087-0A4DD66E04FD}"/>
              </a:ext>
            </a:extLst>
          </p:cNvPr>
          <p:cNvSpPr txBox="1"/>
          <p:nvPr/>
        </p:nvSpPr>
        <p:spPr>
          <a:xfrm>
            <a:off x="6944360" y="6014720"/>
            <a:ext cx="4288790" cy="83121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7030A0"/>
                </a:solidFill>
                <a:latin typeface="+mj-lt"/>
              </a:rPr>
              <a:t>&lt;&lt;</a:t>
            </a:r>
            <a:r>
              <a:rPr lang="en-US" altLang="ko-KR" sz="1600" b="1" dirty="0">
                <a:solidFill>
                  <a:srgbClr val="7030A0"/>
                </a:solidFill>
                <a:latin typeface="PanRoman" panose="00000400000000000000" pitchFamily="2" charset="2"/>
              </a:rPr>
              <a:t>ACTION</a:t>
            </a:r>
            <a:r>
              <a:rPr lang="en-US" altLang="ko-KR" sz="1600" b="1" dirty="0">
                <a:solidFill>
                  <a:srgbClr val="7030A0"/>
                </a:solidFill>
              </a:rPr>
              <a:t>&gt;&gt;</a:t>
            </a:r>
          </a:p>
          <a:p>
            <a:r>
              <a:rPr lang="en-US" altLang="ko-KR" sz="1600" b="1" dirty="0">
                <a:solidFill>
                  <a:srgbClr val="7030A0"/>
                </a:solidFill>
                <a:latin typeface="PanRoman" panose="00000400000000000000" pitchFamily="2" charset="2"/>
              </a:rPr>
              <a:t>A1 </a:t>
            </a:r>
            <a:r>
              <a:rPr lang="en-US" altLang="ko-KR" sz="1600" b="1" dirty="0"/>
              <a:t>–</a:t>
            </a:r>
            <a:r>
              <a:rPr lang="en-US" altLang="ko-KR" sz="1600" b="1" dirty="0">
                <a:solidFill>
                  <a:srgbClr val="FF0000"/>
                </a:solidFill>
                <a:latin typeface="PanRoman" panose="00000400000000000000" pitchFamily="2" charset="2"/>
              </a:rPr>
              <a:t> </a:t>
            </a:r>
            <a:r>
              <a:rPr lang="ko-KR" altLang="en-US" sz="1600" b="1" dirty="0">
                <a:solidFill>
                  <a:schemeClr val="tx1"/>
                </a:solidFill>
                <a:latin typeface="PanRoman" panose="00000400000000000000" pitchFamily="2" charset="2"/>
              </a:rPr>
              <a:t>검색 카테고리를 선택하는 드롭다운</a:t>
            </a:r>
            <a:endParaRPr lang="en-US" altLang="ko-KR" sz="1600" b="1" dirty="0">
              <a:solidFill>
                <a:schemeClr val="tx1"/>
              </a:solidFill>
              <a:latin typeface="PanRoman" panose="00000400000000000000" pitchFamily="2" charset="2"/>
            </a:endParaRPr>
          </a:p>
          <a:p>
            <a:r>
              <a:rPr lang="en-US" altLang="ko-KR" sz="1600" b="1" dirty="0">
                <a:solidFill>
                  <a:schemeClr val="tx1"/>
                </a:solidFill>
                <a:latin typeface="PanRoman" panose="00000400000000000000" pitchFamily="2" charset="2"/>
              </a:rPr>
              <a:t>          (</a:t>
            </a:r>
            <a:r>
              <a:rPr lang="ko-KR" altLang="en-US" sz="1600" b="1" dirty="0">
                <a:solidFill>
                  <a:schemeClr val="tx1"/>
                </a:solidFill>
                <a:latin typeface="PanRoman" panose="00000400000000000000" pitchFamily="2" charset="2"/>
              </a:rPr>
              <a:t>제목</a:t>
            </a:r>
            <a:r>
              <a:rPr lang="en-US" altLang="ko-KR" sz="1600" b="1" dirty="0">
                <a:solidFill>
                  <a:schemeClr val="tx1"/>
                </a:solidFill>
                <a:latin typeface="PanRoman" panose="00000400000000000000" pitchFamily="2" charset="2"/>
              </a:rPr>
              <a:t>/</a:t>
            </a:r>
            <a:r>
              <a:rPr lang="ko-KR" altLang="en-US" sz="1600" b="1" dirty="0">
                <a:solidFill>
                  <a:schemeClr val="tx1"/>
                </a:solidFill>
                <a:latin typeface="PanRoman" panose="00000400000000000000" pitchFamily="2" charset="2"/>
              </a:rPr>
              <a:t>작가</a:t>
            </a:r>
            <a:r>
              <a:rPr lang="en-US" altLang="ko-KR" sz="1600" b="1" dirty="0">
                <a:solidFill>
                  <a:schemeClr val="tx1"/>
                </a:solidFill>
                <a:latin typeface="PanRoman" panose="00000400000000000000" pitchFamily="2" charset="2"/>
              </a:rPr>
              <a:t>/</a:t>
            </a:r>
            <a:r>
              <a:rPr lang="ko-KR" altLang="en-US" sz="1600" b="1" dirty="0">
                <a:solidFill>
                  <a:schemeClr val="tx1"/>
                </a:solidFill>
                <a:latin typeface="PanRoman" panose="00000400000000000000" pitchFamily="2" charset="2"/>
              </a:rPr>
              <a:t>장르</a:t>
            </a:r>
            <a:r>
              <a:rPr lang="en-US" altLang="ko-KR" sz="1600" b="1" dirty="0">
                <a:solidFill>
                  <a:schemeClr val="tx1"/>
                </a:solidFill>
                <a:latin typeface="PanRoman" panose="00000400000000000000" pitchFamily="2" charset="2"/>
              </a:rPr>
              <a:t>/</a:t>
            </a:r>
            <a:r>
              <a:rPr lang="ko-KR" altLang="en-US" sz="1600" b="1" dirty="0">
                <a:solidFill>
                  <a:schemeClr val="tx1"/>
                </a:solidFill>
                <a:latin typeface="PanRoman" panose="00000400000000000000" pitchFamily="2" charset="2"/>
              </a:rPr>
              <a:t>출판사</a:t>
            </a:r>
            <a:r>
              <a:rPr lang="en-US" altLang="ko-KR" sz="1600" b="1" dirty="0">
                <a:solidFill>
                  <a:schemeClr val="tx1"/>
                </a:solidFill>
                <a:latin typeface="PanRoman" panose="00000400000000000000" pitchFamily="2" charset="2"/>
              </a:rPr>
              <a:t>)</a:t>
            </a:r>
            <a:endParaRPr lang="en-US" altLang="ko-KR" sz="1600" b="1" dirty="0">
              <a:latin typeface="PanRoman" panose="00000400000000000000" pitchFamily="2" charset="2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CD3EB2F6-13DF-47AB-9F5A-83B45E25EDC0}"/>
              </a:ext>
            </a:extLst>
          </p:cNvPr>
          <p:cNvSpPr/>
          <p:nvPr/>
        </p:nvSpPr>
        <p:spPr>
          <a:xfrm>
            <a:off x="4809490" y="2644140"/>
            <a:ext cx="227965" cy="227965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ADB5488-5898-4E42-A87C-3EE997D66FEC}"/>
              </a:ext>
            </a:extLst>
          </p:cNvPr>
          <p:cNvSpPr txBox="1"/>
          <p:nvPr/>
        </p:nvSpPr>
        <p:spPr>
          <a:xfrm>
            <a:off x="4780915" y="2611120"/>
            <a:ext cx="442595" cy="276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002060"/>
                </a:solidFill>
                <a:latin typeface="PanRoman" panose="00000400000000000000" pitchFamily="2" charset="2"/>
              </a:rPr>
              <a:t>I1</a:t>
            </a:r>
            <a:endParaRPr lang="ko-KR" altLang="en-US" sz="1200" dirty="0">
              <a:solidFill>
                <a:srgbClr val="002060"/>
              </a:solidFill>
            </a:endParaRP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EDC63FCF-F052-432B-B59D-F6F1C5664C22}"/>
              </a:ext>
            </a:extLst>
          </p:cNvPr>
          <p:cNvSpPr/>
          <p:nvPr/>
        </p:nvSpPr>
        <p:spPr>
          <a:xfrm>
            <a:off x="4298315" y="2684145"/>
            <a:ext cx="227965" cy="227965"/>
          </a:xfrm>
          <a:prstGeom prst="ellipse">
            <a:avLst/>
          </a:prstGeom>
          <a:solidFill>
            <a:srgbClr val="7030A0"/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94A4338-E319-46D5-8696-CC4B0E170F68}"/>
              </a:ext>
            </a:extLst>
          </p:cNvPr>
          <p:cNvSpPr txBox="1"/>
          <p:nvPr/>
        </p:nvSpPr>
        <p:spPr>
          <a:xfrm>
            <a:off x="4246880" y="2657475"/>
            <a:ext cx="442595" cy="276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PanRoman" panose="00000400000000000000"/>
              </a:rPr>
              <a:t>A1</a:t>
            </a:r>
            <a:endParaRPr lang="ko-KR" altLang="en-US" sz="1200" b="1" dirty="0">
              <a:solidFill>
                <a:schemeClr val="bg1"/>
              </a:solidFill>
              <a:latin typeface="PanRoman" panose="00000400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146576637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28AA1AD-B39D-428A-830B-1D9FF0BDA9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425" y="1844040"/>
            <a:ext cx="6306185" cy="4772025"/>
          </a:xfrm>
          <a:prstGeom prst="rect">
            <a:avLst/>
          </a:prstGeom>
        </p:spPr>
      </p:pic>
      <p:sp>
        <p:nvSpPr>
          <p:cNvPr id="327" name="Google Shape;327;p11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28" name="Google Shape;328;p11"/>
          <p:cNvCxnSpPr/>
          <p:nvPr/>
        </p:nvCxnSpPr>
        <p:spPr>
          <a:xfrm>
            <a:off x="139700" y="491490"/>
            <a:ext cx="19939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29" name="Google Shape;329;p11"/>
          <p:cNvSpPr txBox="1"/>
          <p:nvPr/>
        </p:nvSpPr>
        <p:spPr>
          <a:xfrm>
            <a:off x="101600" y="158115"/>
            <a:ext cx="2134235" cy="307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Team1 </a:t>
            </a:r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파워포인트</a:t>
            </a:r>
          </a:p>
        </p:txBody>
      </p:sp>
      <p:sp>
        <p:nvSpPr>
          <p:cNvPr id="7" name="Google Shape;191;gd1edc10b5a_2_0">
            <a:extLst>
              <a:ext uri="{FF2B5EF4-FFF2-40B4-BE49-F238E27FC236}">
                <a16:creationId xmlns:a16="http://schemas.microsoft.com/office/drawing/2014/main" id="{F2739533-13E5-4BD9-BDDC-15AF9B468B9B}"/>
              </a:ext>
            </a:extLst>
          </p:cNvPr>
          <p:cNvSpPr txBox="1"/>
          <p:nvPr/>
        </p:nvSpPr>
        <p:spPr>
          <a:xfrm>
            <a:off x="1608455" y="652145"/>
            <a:ext cx="626745" cy="584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accent4"/>
                </a:solidFill>
              </a:rPr>
              <a:t>-</a:t>
            </a:r>
            <a:endParaRPr sz="3200" b="1" dirty="0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192;gd1edc10b5a_2_0">
            <a:extLst>
              <a:ext uri="{FF2B5EF4-FFF2-40B4-BE49-F238E27FC236}">
                <a16:creationId xmlns:a16="http://schemas.microsoft.com/office/drawing/2014/main" id="{7E97B313-54B5-4C83-ABC1-33D56521E7AE}"/>
              </a:ext>
            </a:extLst>
          </p:cNvPr>
          <p:cNvSpPr txBox="1"/>
          <p:nvPr/>
        </p:nvSpPr>
        <p:spPr>
          <a:xfrm>
            <a:off x="2263775" y="645160"/>
            <a:ext cx="6261100" cy="553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000" dirty="0">
                <a:solidFill>
                  <a:schemeClr val="accent4"/>
                </a:solidFill>
              </a:rPr>
              <a:t>완성된 화면 캡처와 기능 설명</a:t>
            </a:r>
            <a:endParaRPr dirty="0"/>
          </a:p>
        </p:txBody>
      </p:sp>
      <p:sp>
        <p:nvSpPr>
          <p:cNvPr id="9" name="Google Shape;194;gd1edc10b5a_2_0">
            <a:extLst>
              <a:ext uri="{FF2B5EF4-FFF2-40B4-BE49-F238E27FC236}">
                <a16:creationId xmlns:a16="http://schemas.microsoft.com/office/drawing/2014/main" id="{1785CCB1-A9CD-4A70-AE49-7473ECCB0AE8}"/>
              </a:ext>
            </a:extLst>
          </p:cNvPr>
          <p:cNvSpPr txBox="1"/>
          <p:nvPr/>
        </p:nvSpPr>
        <p:spPr>
          <a:xfrm>
            <a:off x="2289175" y="1181100"/>
            <a:ext cx="3554095" cy="323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dirty="0">
                <a:solidFill>
                  <a:schemeClr val="accent4"/>
                </a:solidFill>
              </a:rPr>
              <a:t>2-2. </a:t>
            </a:r>
            <a:r>
              <a:rPr lang="ko-KR" altLang="en-US" sz="1500" b="1" dirty="0">
                <a:solidFill>
                  <a:schemeClr val="accent4"/>
                </a:solidFill>
              </a:rPr>
              <a:t>도서목록 </a:t>
            </a:r>
            <a:r>
              <a:rPr lang="en-US" altLang="ko-KR" sz="1500" b="1" dirty="0" err="1">
                <a:solidFill>
                  <a:schemeClr val="accent4"/>
                </a:solidFill>
              </a:rPr>
              <a:t>view.jsp</a:t>
            </a:r>
            <a:endParaRPr sz="1500" b="1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6E4BCAE4-94D3-494D-9E59-6B83099CAB46}"/>
              </a:ext>
            </a:extLst>
          </p:cNvPr>
          <p:cNvSpPr/>
          <p:nvPr/>
        </p:nvSpPr>
        <p:spPr>
          <a:xfrm>
            <a:off x="1682750" y="2856865"/>
            <a:ext cx="201295" cy="192405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62E2E57-8AF7-49E7-8717-E3604E0029CA}"/>
              </a:ext>
            </a:extLst>
          </p:cNvPr>
          <p:cNvSpPr txBox="1"/>
          <p:nvPr/>
        </p:nvSpPr>
        <p:spPr>
          <a:xfrm>
            <a:off x="1619250" y="2821940"/>
            <a:ext cx="394970" cy="261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chemeClr val="bg1"/>
                </a:solidFill>
                <a:latin typeface="PanRoman" panose="00000400000000000000" pitchFamily="2" charset="2"/>
              </a:rPr>
              <a:t>D2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81423C1-00A6-4FBB-A5A0-724F93A2891D}"/>
              </a:ext>
            </a:extLst>
          </p:cNvPr>
          <p:cNvSpPr txBox="1"/>
          <p:nvPr/>
        </p:nvSpPr>
        <p:spPr>
          <a:xfrm>
            <a:off x="6944360" y="1741170"/>
            <a:ext cx="4288790" cy="30467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F0000"/>
                </a:solidFill>
                <a:latin typeface="+mj-lt"/>
              </a:rPr>
              <a:t>&lt;&lt;</a:t>
            </a:r>
            <a:r>
              <a:rPr lang="en-US" altLang="ko-KR" sz="1600" b="1" dirty="0">
                <a:solidFill>
                  <a:srgbClr val="FF0000"/>
                </a:solidFill>
                <a:latin typeface="PanRoman" panose="00000400000000000000" pitchFamily="2" charset="2"/>
              </a:rPr>
              <a:t>DATA</a:t>
            </a:r>
            <a:r>
              <a:rPr lang="en-US" altLang="ko-KR" sz="1600" b="1" dirty="0">
                <a:solidFill>
                  <a:srgbClr val="FF0000"/>
                </a:solidFill>
              </a:rPr>
              <a:t>&gt;&gt;</a:t>
            </a:r>
          </a:p>
          <a:p>
            <a:r>
              <a:rPr lang="en-US" altLang="ko-KR" sz="1600" b="1" dirty="0">
                <a:solidFill>
                  <a:srgbClr val="FF0000"/>
                </a:solidFill>
                <a:latin typeface="PanRoman" panose="00000400000000000000" pitchFamily="2" charset="2"/>
              </a:rPr>
              <a:t>D1 </a:t>
            </a:r>
            <a:r>
              <a:rPr lang="en-US" altLang="ko-KR" sz="1600" b="1" dirty="0"/>
              <a:t>– </a:t>
            </a:r>
            <a:r>
              <a:rPr lang="ko-KR" altLang="en-US" sz="1600" b="1" dirty="0"/>
              <a:t>도서번호 </a:t>
            </a:r>
            <a:r>
              <a:rPr lang="en-US" altLang="ko-KR" sz="1600" b="1" dirty="0" err="1"/>
              <a:t>bookNo</a:t>
            </a:r>
            <a:r>
              <a:rPr lang="en-US" altLang="ko-KR" sz="1600" b="1" dirty="0"/>
              <a:t> (Primary Key)  </a:t>
            </a:r>
          </a:p>
          <a:p>
            <a:r>
              <a:rPr lang="en-US" altLang="ko-KR" sz="1600" b="1" dirty="0">
                <a:solidFill>
                  <a:srgbClr val="FF0000"/>
                </a:solidFill>
                <a:latin typeface="PanRoman" panose="00000400000000000000" pitchFamily="2" charset="2"/>
              </a:rPr>
              <a:t>D2</a:t>
            </a:r>
            <a:r>
              <a:rPr lang="en-US" altLang="ko-KR" sz="1600" b="1" dirty="0">
                <a:latin typeface="PanRoman" panose="00000400000000000000" pitchFamily="2" charset="2"/>
              </a:rPr>
              <a:t> </a:t>
            </a:r>
            <a:r>
              <a:rPr lang="en-US" altLang="ko-KR" sz="1600" b="1" dirty="0"/>
              <a:t>– </a:t>
            </a:r>
            <a:r>
              <a:rPr lang="ko-KR" altLang="en-US" sz="1600" b="1" dirty="0" err="1"/>
              <a:t>책표지</a:t>
            </a:r>
            <a:r>
              <a:rPr lang="ko-KR" altLang="en-US" sz="1600" b="1" dirty="0"/>
              <a:t> </a:t>
            </a:r>
            <a:r>
              <a:rPr lang="en-US" altLang="ko-KR" sz="1600" b="1" dirty="0"/>
              <a:t>cover</a:t>
            </a:r>
          </a:p>
          <a:p>
            <a:r>
              <a:rPr lang="en-US" altLang="ko-KR" sz="1600" b="1" dirty="0">
                <a:solidFill>
                  <a:srgbClr val="FF0000"/>
                </a:solidFill>
                <a:latin typeface="PanRoman" panose="00000400000000000000" pitchFamily="2" charset="2"/>
              </a:rPr>
              <a:t>D3 </a:t>
            </a:r>
            <a:r>
              <a:rPr lang="en-US" altLang="ko-KR" sz="1600" b="1" dirty="0"/>
              <a:t>– </a:t>
            </a:r>
            <a:r>
              <a:rPr lang="ko-KR" altLang="en-US" sz="1600" b="1" dirty="0"/>
              <a:t>책 제목 </a:t>
            </a:r>
            <a:r>
              <a:rPr lang="en-US" altLang="ko-KR" sz="1600" b="1" dirty="0"/>
              <a:t>title</a:t>
            </a:r>
          </a:p>
          <a:p>
            <a:r>
              <a:rPr lang="en-US" altLang="ko-KR" sz="1600" b="1" dirty="0">
                <a:solidFill>
                  <a:srgbClr val="FF0000"/>
                </a:solidFill>
                <a:latin typeface="PanRoman" panose="00000400000000000000" pitchFamily="2" charset="2"/>
              </a:rPr>
              <a:t>D4 </a:t>
            </a:r>
            <a:r>
              <a:rPr lang="en-US" altLang="ko-KR" sz="1600" b="1" dirty="0"/>
              <a:t>– </a:t>
            </a:r>
            <a:r>
              <a:rPr lang="ko-KR" altLang="en-US" sz="1600" b="1" dirty="0" err="1"/>
              <a:t>작가명</a:t>
            </a:r>
            <a:r>
              <a:rPr lang="ko-KR" altLang="en-US" sz="1600" b="1" dirty="0"/>
              <a:t> </a:t>
            </a:r>
            <a:r>
              <a:rPr lang="en-US" altLang="ko-KR" sz="1600" b="1" dirty="0"/>
              <a:t>writer</a:t>
            </a:r>
          </a:p>
          <a:p>
            <a:r>
              <a:rPr lang="en-US" altLang="ko-KR" sz="1600" b="1" dirty="0">
                <a:solidFill>
                  <a:srgbClr val="FF0000"/>
                </a:solidFill>
                <a:latin typeface="PanRoman" panose="00000400000000000000" pitchFamily="2" charset="2"/>
              </a:rPr>
              <a:t>D5</a:t>
            </a:r>
            <a:r>
              <a:rPr lang="en-US" altLang="ko-KR" sz="1600" b="1" dirty="0">
                <a:solidFill>
                  <a:srgbClr val="FFFF00"/>
                </a:solidFill>
                <a:latin typeface="PanRoman" panose="00000400000000000000" pitchFamily="2" charset="2"/>
              </a:rPr>
              <a:t> </a:t>
            </a:r>
            <a:r>
              <a:rPr lang="en-US" altLang="ko-KR" sz="1600" b="1" dirty="0"/>
              <a:t>– </a:t>
            </a:r>
            <a:r>
              <a:rPr lang="ko-KR" altLang="en-US" sz="1600" b="1" dirty="0"/>
              <a:t>장르 </a:t>
            </a:r>
            <a:r>
              <a:rPr lang="en-US" altLang="ko-KR" sz="1600" b="1" dirty="0"/>
              <a:t>Genre</a:t>
            </a:r>
          </a:p>
          <a:p>
            <a:r>
              <a:rPr lang="en-US" altLang="ko-KR" sz="1600" b="1" dirty="0">
                <a:solidFill>
                  <a:srgbClr val="FF0000"/>
                </a:solidFill>
                <a:latin typeface="PanRoman" panose="00000400000000000000" pitchFamily="2" charset="2"/>
              </a:rPr>
              <a:t>D6</a:t>
            </a:r>
            <a:r>
              <a:rPr lang="en-US" altLang="ko-KR" sz="1600" b="1" dirty="0">
                <a:solidFill>
                  <a:srgbClr val="FFFF00"/>
                </a:solidFill>
                <a:latin typeface="PanRoman" panose="00000400000000000000" pitchFamily="2" charset="2"/>
              </a:rPr>
              <a:t> </a:t>
            </a:r>
            <a:r>
              <a:rPr lang="en-US" altLang="ko-KR" sz="1600" b="1" dirty="0"/>
              <a:t>– </a:t>
            </a:r>
            <a:r>
              <a:rPr lang="ko-KR" altLang="en-US" sz="1600" b="1" dirty="0"/>
              <a:t>출판사 </a:t>
            </a:r>
            <a:r>
              <a:rPr lang="en-US" altLang="ko-KR" sz="1600" b="1" dirty="0"/>
              <a:t>publisher</a:t>
            </a:r>
          </a:p>
          <a:p>
            <a:r>
              <a:rPr lang="en-US" altLang="ko-KR" sz="1600" b="1" dirty="0">
                <a:solidFill>
                  <a:srgbClr val="FF0000"/>
                </a:solidFill>
                <a:latin typeface="PanRoman" panose="00000400000000000000" pitchFamily="2" charset="2"/>
              </a:rPr>
              <a:t>D7 </a:t>
            </a:r>
            <a:r>
              <a:rPr lang="en-US" altLang="ko-KR" sz="1600" b="1" dirty="0"/>
              <a:t>– </a:t>
            </a:r>
            <a:r>
              <a:rPr lang="ko-KR" altLang="en-US" sz="1600" b="1" dirty="0"/>
              <a:t>출간일 </a:t>
            </a:r>
            <a:r>
              <a:rPr lang="en-US" altLang="ko-KR" sz="1600" b="1" dirty="0" err="1"/>
              <a:t>pubDate</a:t>
            </a:r>
            <a:endParaRPr lang="en-US" altLang="ko-KR" sz="1600" b="1" dirty="0"/>
          </a:p>
          <a:p>
            <a:r>
              <a:rPr lang="en-US" altLang="ko-KR" sz="1600" b="1" dirty="0">
                <a:solidFill>
                  <a:srgbClr val="FF0000"/>
                </a:solidFill>
                <a:latin typeface="PanRoman" panose="00000400000000000000" pitchFamily="2" charset="2"/>
              </a:rPr>
              <a:t>D8</a:t>
            </a:r>
            <a:r>
              <a:rPr lang="en-US" altLang="ko-KR" sz="1600" b="1" dirty="0">
                <a:latin typeface="PanRoman" panose="00000400000000000000" pitchFamily="2" charset="2"/>
              </a:rPr>
              <a:t> </a:t>
            </a:r>
            <a:r>
              <a:rPr lang="en-US" altLang="ko-KR" sz="1600" b="1" dirty="0"/>
              <a:t>– </a:t>
            </a:r>
            <a:r>
              <a:rPr lang="ko-KR" altLang="en-US" sz="1600" b="1" dirty="0"/>
              <a:t>가격 </a:t>
            </a:r>
            <a:r>
              <a:rPr lang="en-US" altLang="ko-KR" sz="1600" b="1" dirty="0"/>
              <a:t>price</a:t>
            </a:r>
          </a:p>
          <a:p>
            <a:r>
              <a:rPr lang="en-US" altLang="ko-KR" sz="1600" b="1" dirty="0">
                <a:solidFill>
                  <a:srgbClr val="FF0000"/>
                </a:solidFill>
                <a:latin typeface="PanRoman" panose="00000400000000000000" pitchFamily="2" charset="2"/>
              </a:rPr>
              <a:t>D9</a:t>
            </a:r>
            <a:r>
              <a:rPr lang="en-US" altLang="ko-KR" sz="1600" b="1" dirty="0">
                <a:latin typeface="PanRoman" panose="00000400000000000000" pitchFamily="2" charset="2"/>
              </a:rPr>
              <a:t> </a:t>
            </a:r>
            <a:r>
              <a:rPr lang="en-US" altLang="ko-KR" sz="1600" b="1" dirty="0"/>
              <a:t>– </a:t>
            </a:r>
            <a:r>
              <a:rPr lang="ko-KR" altLang="en-US" sz="1600" b="1" dirty="0"/>
              <a:t>줄거리 </a:t>
            </a:r>
            <a:r>
              <a:rPr lang="en-US" altLang="ko-KR" sz="1600" b="1" dirty="0"/>
              <a:t>Summary</a:t>
            </a:r>
          </a:p>
          <a:p>
            <a:endParaRPr lang="en-US" altLang="ko-KR" sz="1600" b="1" dirty="0"/>
          </a:p>
          <a:p>
            <a:endParaRPr lang="en-US" altLang="ko-KR" sz="1600" b="1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3C0D6B66-F97B-4239-B570-73B4D2BF6E8D}"/>
              </a:ext>
            </a:extLst>
          </p:cNvPr>
          <p:cNvSpPr/>
          <p:nvPr/>
        </p:nvSpPr>
        <p:spPr>
          <a:xfrm>
            <a:off x="4397375" y="3566795"/>
            <a:ext cx="201295" cy="192405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127203C-80F1-42CB-8D62-95B9174A251D}"/>
              </a:ext>
            </a:extLst>
          </p:cNvPr>
          <p:cNvSpPr txBox="1"/>
          <p:nvPr/>
        </p:nvSpPr>
        <p:spPr>
          <a:xfrm>
            <a:off x="4333875" y="3532505"/>
            <a:ext cx="394970" cy="261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chemeClr val="bg1"/>
                </a:solidFill>
                <a:latin typeface="PanRoman" panose="00000400000000000000" pitchFamily="2" charset="2"/>
              </a:rPr>
              <a:t>D5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203B2FC3-D269-48D5-B257-F1E04447C03C}"/>
              </a:ext>
            </a:extLst>
          </p:cNvPr>
          <p:cNvSpPr/>
          <p:nvPr/>
        </p:nvSpPr>
        <p:spPr>
          <a:xfrm>
            <a:off x="3874135" y="2987675"/>
            <a:ext cx="201295" cy="192405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106A229-2525-4CE5-B7AE-0DD2B2E9F979}"/>
              </a:ext>
            </a:extLst>
          </p:cNvPr>
          <p:cNvSpPr txBox="1"/>
          <p:nvPr/>
        </p:nvSpPr>
        <p:spPr>
          <a:xfrm>
            <a:off x="3810635" y="2953385"/>
            <a:ext cx="394970" cy="261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chemeClr val="bg1"/>
                </a:solidFill>
                <a:latin typeface="PanRoman" panose="00000400000000000000" pitchFamily="2" charset="2"/>
              </a:rPr>
              <a:t>D1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182FB6E7-3D18-400D-B4BF-A2E3A8A65573}"/>
              </a:ext>
            </a:extLst>
          </p:cNvPr>
          <p:cNvSpPr/>
          <p:nvPr/>
        </p:nvSpPr>
        <p:spPr>
          <a:xfrm>
            <a:off x="4490720" y="3168650"/>
            <a:ext cx="201295" cy="192405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DA9FC90-B99A-4CF6-9F63-E1C24EC81299}"/>
              </a:ext>
            </a:extLst>
          </p:cNvPr>
          <p:cNvSpPr txBox="1"/>
          <p:nvPr/>
        </p:nvSpPr>
        <p:spPr>
          <a:xfrm>
            <a:off x="4427220" y="3133725"/>
            <a:ext cx="394970" cy="261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chemeClr val="bg1"/>
                </a:solidFill>
                <a:latin typeface="PanRoman" panose="00000400000000000000" pitchFamily="2" charset="2"/>
              </a:rPr>
              <a:t>D3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4B85C5B8-9D7F-4E42-BDA9-ABBE6DFB7A13}"/>
              </a:ext>
            </a:extLst>
          </p:cNvPr>
          <p:cNvSpPr/>
          <p:nvPr/>
        </p:nvSpPr>
        <p:spPr>
          <a:xfrm>
            <a:off x="3846830" y="3420745"/>
            <a:ext cx="201295" cy="192405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A5ABC3C-23F5-4DCF-A134-312CCDB44B2D}"/>
              </a:ext>
            </a:extLst>
          </p:cNvPr>
          <p:cNvSpPr txBox="1"/>
          <p:nvPr/>
        </p:nvSpPr>
        <p:spPr>
          <a:xfrm>
            <a:off x="3783330" y="3385820"/>
            <a:ext cx="394970" cy="261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chemeClr val="bg1"/>
                </a:solidFill>
                <a:latin typeface="PanRoman" panose="00000400000000000000" pitchFamily="2" charset="2"/>
              </a:rPr>
              <a:t>D4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92295CED-6244-428B-8366-AFEA7761A897}"/>
              </a:ext>
            </a:extLst>
          </p:cNvPr>
          <p:cNvSpPr/>
          <p:nvPr/>
        </p:nvSpPr>
        <p:spPr>
          <a:xfrm>
            <a:off x="4461510" y="3830955"/>
            <a:ext cx="201295" cy="192405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BCA7FA3-6E8B-4AF9-BA3F-A144223CBA48}"/>
              </a:ext>
            </a:extLst>
          </p:cNvPr>
          <p:cNvSpPr txBox="1"/>
          <p:nvPr/>
        </p:nvSpPr>
        <p:spPr>
          <a:xfrm>
            <a:off x="4397375" y="3796030"/>
            <a:ext cx="394970" cy="261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chemeClr val="bg1"/>
                </a:solidFill>
                <a:latin typeface="PanRoman" panose="00000400000000000000" pitchFamily="2" charset="2"/>
              </a:rPr>
              <a:t>D7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C3823913-8BDF-4758-8CF3-4509B64D057D}"/>
              </a:ext>
            </a:extLst>
          </p:cNvPr>
          <p:cNvSpPr/>
          <p:nvPr/>
        </p:nvSpPr>
        <p:spPr>
          <a:xfrm>
            <a:off x="3810635" y="3734435"/>
            <a:ext cx="201295" cy="192405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95D91A4-853C-4163-A477-7F55F05A6AC4}"/>
              </a:ext>
            </a:extLst>
          </p:cNvPr>
          <p:cNvSpPr txBox="1"/>
          <p:nvPr/>
        </p:nvSpPr>
        <p:spPr>
          <a:xfrm>
            <a:off x="3746500" y="3699510"/>
            <a:ext cx="394970" cy="261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chemeClr val="bg1"/>
                </a:solidFill>
                <a:latin typeface="PanRoman" panose="00000400000000000000" pitchFamily="2" charset="2"/>
              </a:rPr>
              <a:t>D6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3583D8DF-6491-45E1-9866-13C1EE2C4ACB}"/>
              </a:ext>
            </a:extLst>
          </p:cNvPr>
          <p:cNvSpPr/>
          <p:nvPr/>
        </p:nvSpPr>
        <p:spPr>
          <a:xfrm>
            <a:off x="3634105" y="5543550"/>
            <a:ext cx="227965" cy="227965"/>
          </a:xfrm>
          <a:prstGeom prst="ellipse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275E371-7103-4C01-8BEA-218CD2AE88C2}"/>
              </a:ext>
            </a:extLst>
          </p:cNvPr>
          <p:cNvSpPr txBox="1"/>
          <p:nvPr/>
        </p:nvSpPr>
        <p:spPr>
          <a:xfrm>
            <a:off x="3605530" y="5518785"/>
            <a:ext cx="442595" cy="276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tx1"/>
                </a:solidFill>
                <a:latin typeface="PanRoman" panose="00000400000000000000" pitchFamily="2" charset="2"/>
              </a:rPr>
              <a:t>L2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973BE010-F4CC-462C-8CAB-B854DD5689C6}"/>
              </a:ext>
            </a:extLst>
          </p:cNvPr>
          <p:cNvSpPr/>
          <p:nvPr/>
        </p:nvSpPr>
        <p:spPr>
          <a:xfrm>
            <a:off x="3091180" y="5568315"/>
            <a:ext cx="227965" cy="227965"/>
          </a:xfrm>
          <a:prstGeom prst="ellipse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28AEA92-A032-4E97-ACF2-67C7CA6BBD3B}"/>
              </a:ext>
            </a:extLst>
          </p:cNvPr>
          <p:cNvSpPr txBox="1"/>
          <p:nvPr/>
        </p:nvSpPr>
        <p:spPr>
          <a:xfrm>
            <a:off x="3062605" y="5543550"/>
            <a:ext cx="442595" cy="276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tx1"/>
                </a:solidFill>
                <a:latin typeface="PanRoman" panose="00000400000000000000" pitchFamily="2" charset="2"/>
              </a:rPr>
              <a:t>L1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BC2E6D18-1E18-4377-BF25-720FAAC67D5F}"/>
              </a:ext>
            </a:extLst>
          </p:cNvPr>
          <p:cNvSpPr/>
          <p:nvPr/>
        </p:nvSpPr>
        <p:spPr>
          <a:xfrm>
            <a:off x="3396615" y="4159250"/>
            <a:ext cx="227965" cy="227965"/>
          </a:xfrm>
          <a:prstGeom prst="ellipse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14B8383-9B48-4465-9917-BDFA8C44D707}"/>
              </a:ext>
            </a:extLst>
          </p:cNvPr>
          <p:cNvSpPr txBox="1"/>
          <p:nvPr/>
        </p:nvSpPr>
        <p:spPr>
          <a:xfrm>
            <a:off x="3368040" y="4134485"/>
            <a:ext cx="442595" cy="276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tx1"/>
                </a:solidFill>
                <a:latin typeface="PanRoman" panose="00000400000000000000" pitchFamily="2" charset="2"/>
              </a:rPr>
              <a:t>L3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C3F18FF-9CC4-4970-90BF-FEF35B6B2AC3}"/>
              </a:ext>
            </a:extLst>
          </p:cNvPr>
          <p:cNvSpPr txBox="1"/>
          <p:nvPr/>
        </p:nvSpPr>
        <p:spPr>
          <a:xfrm>
            <a:off x="6944360" y="4641215"/>
            <a:ext cx="5575300" cy="18161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&lt;&lt;</a:t>
            </a:r>
            <a:r>
              <a:rPr lang="en-US" altLang="ko-KR" sz="1600" b="1" dirty="0"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anRoman" panose="00000400000000000000" pitchFamily="2" charset="2"/>
              </a:rPr>
              <a:t>LINK</a:t>
            </a:r>
            <a:r>
              <a:rPr lang="en-US" altLang="ko-KR" sz="1600" b="1" dirty="0"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&gt;&gt;</a:t>
            </a:r>
            <a:endParaRPr lang="en-US" altLang="ko-KR" sz="1600" b="1" dirty="0">
              <a:solidFill>
                <a:srgbClr val="FFFF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PanRoman" panose="00000400000000000000" pitchFamily="2" charset="2"/>
            </a:endParaRPr>
          </a:p>
          <a:p>
            <a:r>
              <a:rPr lang="en-US" altLang="ko-KR" sz="1600" b="1" dirty="0"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anRoman" panose="00000400000000000000" pitchFamily="2" charset="2"/>
              </a:rPr>
              <a:t>L1</a:t>
            </a:r>
            <a:r>
              <a:rPr lang="en-US" altLang="ko-KR" sz="16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anRoman" panose="00000400000000000000" pitchFamily="2" charset="2"/>
              </a:rPr>
              <a:t> </a:t>
            </a:r>
            <a:r>
              <a:rPr lang="en-US" altLang="ko-KR" sz="16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– </a:t>
            </a:r>
            <a:r>
              <a:rPr lang="ko-KR" altLang="en-US" sz="16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도서 수정</a:t>
            </a:r>
            <a:r>
              <a:rPr lang="en-US" altLang="ko-KR" sz="16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(</a:t>
            </a:r>
            <a:r>
              <a:rPr lang="en-US" altLang="ko-KR" sz="1600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updateForm.jsp</a:t>
            </a:r>
            <a:r>
              <a:rPr lang="en-US" altLang="ko-KR" sz="16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)</a:t>
            </a:r>
            <a:r>
              <a:rPr lang="ko-KR" altLang="en-US" sz="16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으로 이동한다</a:t>
            </a:r>
            <a:r>
              <a:rPr lang="en-US" altLang="ko-KR" sz="16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.</a:t>
            </a:r>
          </a:p>
          <a:p>
            <a:r>
              <a:rPr lang="en-US" altLang="ko-KR" sz="1600" b="1" dirty="0"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anRoman" panose="00000400000000000000" pitchFamily="2" charset="2"/>
              </a:rPr>
              <a:t>L2 </a:t>
            </a:r>
            <a:r>
              <a:rPr lang="en-US" altLang="ko-KR" sz="16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– </a:t>
            </a:r>
            <a:r>
              <a:rPr lang="ko-KR" altLang="en-US" sz="16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도서 삭제</a:t>
            </a:r>
            <a:r>
              <a:rPr lang="en-US" altLang="ko-KR" sz="16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(</a:t>
            </a:r>
            <a:r>
              <a:rPr lang="en-US" altLang="ko-KR" sz="1600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delete.jsp</a:t>
            </a:r>
            <a:r>
              <a:rPr lang="en-US" altLang="ko-KR" sz="16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)</a:t>
            </a:r>
            <a:r>
              <a:rPr lang="ko-KR" altLang="en-US" sz="16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로 이동한다</a:t>
            </a:r>
            <a:r>
              <a:rPr lang="en-US" altLang="ko-KR" sz="16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.</a:t>
            </a:r>
          </a:p>
          <a:p>
            <a:r>
              <a:rPr lang="en-US" altLang="ko-KR" sz="1600" b="1" dirty="0"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anRoman" panose="00000400000000000000" pitchFamily="2" charset="2"/>
              </a:rPr>
              <a:t>L3</a:t>
            </a:r>
            <a:r>
              <a:rPr lang="en-US" altLang="ko-KR" sz="16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anRoman" panose="00000400000000000000" pitchFamily="2" charset="2"/>
              </a:rPr>
              <a:t> </a:t>
            </a:r>
            <a:r>
              <a:rPr lang="en-US" altLang="ko-KR" sz="16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– </a:t>
            </a:r>
            <a:r>
              <a:rPr lang="ko-KR" altLang="en-US" sz="16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장바구니에 해당 상품을 추가</a:t>
            </a:r>
            <a:r>
              <a:rPr lang="en-US" altLang="ko-KR" sz="16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(</a:t>
            </a:r>
            <a:r>
              <a:rPr lang="en-US" altLang="ko-KR" sz="1600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addCart.jsp</a:t>
            </a:r>
            <a:r>
              <a:rPr lang="en-US" altLang="ko-KR" sz="16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) </a:t>
            </a:r>
            <a:r>
              <a:rPr lang="ko-KR" altLang="en-US" sz="16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한다</a:t>
            </a:r>
            <a:r>
              <a:rPr lang="en-US" altLang="ko-KR" sz="16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.</a:t>
            </a:r>
          </a:p>
          <a:p>
            <a:r>
              <a:rPr lang="en-US" altLang="ko-KR" sz="1600" b="1" dirty="0"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anRoman" panose="00000400000000000000" pitchFamily="2" charset="2"/>
              </a:rPr>
              <a:t>L4</a:t>
            </a:r>
            <a:r>
              <a:rPr lang="en-US" altLang="ko-KR" sz="16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– </a:t>
            </a:r>
            <a:r>
              <a:rPr lang="ko-KR" altLang="en-US" sz="16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장바구니</a:t>
            </a:r>
            <a:r>
              <a:rPr lang="en-US" altLang="ko-KR" sz="16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(</a:t>
            </a:r>
            <a:r>
              <a:rPr lang="en-US" altLang="ko-KR" sz="1600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cartList.jsp</a:t>
            </a:r>
            <a:r>
              <a:rPr lang="en-US" altLang="ko-KR" sz="16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)</a:t>
            </a:r>
            <a:r>
              <a:rPr lang="ko-KR" altLang="en-US" sz="16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로 이동한다</a:t>
            </a:r>
            <a:r>
              <a:rPr lang="en-US" altLang="ko-KR" sz="16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.</a:t>
            </a:r>
          </a:p>
          <a:p>
            <a:r>
              <a:rPr lang="en-US" altLang="ko-KR" sz="1600" b="1" dirty="0"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anRoman" panose="00000400000000000000" pitchFamily="2" charset="2"/>
              </a:rPr>
              <a:t>L5</a:t>
            </a:r>
            <a:r>
              <a:rPr lang="en-US" altLang="ko-KR" sz="16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– </a:t>
            </a:r>
            <a:r>
              <a:rPr lang="ko-KR" altLang="en-US" sz="16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도서목록</a:t>
            </a:r>
            <a:r>
              <a:rPr lang="en-US" altLang="ko-KR" sz="16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(</a:t>
            </a:r>
            <a:r>
              <a:rPr lang="en-US" altLang="ko-KR" sz="1600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list.jsp</a:t>
            </a:r>
            <a:r>
              <a:rPr lang="en-US" altLang="ko-KR" sz="16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)</a:t>
            </a:r>
            <a:r>
              <a:rPr lang="ko-KR" altLang="en-US" sz="16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으로 이동한다</a:t>
            </a:r>
            <a:r>
              <a:rPr lang="en-US" altLang="ko-KR" sz="16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.</a:t>
            </a:r>
          </a:p>
          <a:p>
            <a:endParaRPr lang="en-US" altLang="ko-KR" sz="16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8F75D2DB-8934-475A-92CB-239BE74282DD}"/>
              </a:ext>
            </a:extLst>
          </p:cNvPr>
          <p:cNvSpPr/>
          <p:nvPr/>
        </p:nvSpPr>
        <p:spPr>
          <a:xfrm>
            <a:off x="4593590" y="4159250"/>
            <a:ext cx="227965" cy="227965"/>
          </a:xfrm>
          <a:prstGeom prst="ellipse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1978EFE-04A3-4D99-B955-DEE762D3B950}"/>
              </a:ext>
            </a:extLst>
          </p:cNvPr>
          <p:cNvSpPr txBox="1"/>
          <p:nvPr/>
        </p:nvSpPr>
        <p:spPr>
          <a:xfrm>
            <a:off x="4565015" y="4134485"/>
            <a:ext cx="442595" cy="276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tx1"/>
                </a:solidFill>
                <a:latin typeface="PanRoman" panose="00000400000000000000" pitchFamily="2" charset="2"/>
              </a:rPr>
              <a:t>L5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10C02F4B-C724-4F86-A5D7-E5A4D77149AA}"/>
              </a:ext>
            </a:extLst>
          </p:cNvPr>
          <p:cNvSpPr/>
          <p:nvPr/>
        </p:nvSpPr>
        <p:spPr>
          <a:xfrm>
            <a:off x="3846830" y="4013835"/>
            <a:ext cx="201295" cy="192405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A070FA2-C643-42BC-90BF-0A8CF3F3A947}"/>
              </a:ext>
            </a:extLst>
          </p:cNvPr>
          <p:cNvSpPr txBox="1"/>
          <p:nvPr/>
        </p:nvSpPr>
        <p:spPr>
          <a:xfrm>
            <a:off x="3783330" y="3978910"/>
            <a:ext cx="394970" cy="261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chemeClr val="bg1"/>
                </a:solidFill>
                <a:latin typeface="PanRoman" panose="00000400000000000000" pitchFamily="2" charset="2"/>
              </a:rPr>
              <a:t>D8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E4E81E81-7FDE-4E82-9608-6812BBF15666}"/>
              </a:ext>
            </a:extLst>
          </p:cNvPr>
          <p:cNvSpPr/>
          <p:nvPr/>
        </p:nvSpPr>
        <p:spPr>
          <a:xfrm>
            <a:off x="1553210" y="5207000"/>
            <a:ext cx="201295" cy="192405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5250B33-4010-4286-B390-A657F736001D}"/>
              </a:ext>
            </a:extLst>
          </p:cNvPr>
          <p:cNvSpPr txBox="1"/>
          <p:nvPr/>
        </p:nvSpPr>
        <p:spPr>
          <a:xfrm>
            <a:off x="1489710" y="5172075"/>
            <a:ext cx="394970" cy="261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chemeClr val="bg1"/>
                </a:solidFill>
                <a:latin typeface="PanRoman" panose="00000400000000000000" pitchFamily="2" charset="2"/>
              </a:rPr>
              <a:t>D9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4BF8C722-40FB-4D36-9006-E724845BBD3F}"/>
              </a:ext>
            </a:extLst>
          </p:cNvPr>
          <p:cNvSpPr/>
          <p:nvPr/>
        </p:nvSpPr>
        <p:spPr>
          <a:xfrm>
            <a:off x="3933825" y="4459605"/>
            <a:ext cx="227965" cy="227965"/>
          </a:xfrm>
          <a:prstGeom prst="ellipse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201F2EF-BA61-4B6B-92BF-E91795D20D41}"/>
              </a:ext>
            </a:extLst>
          </p:cNvPr>
          <p:cNvSpPr txBox="1"/>
          <p:nvPr/>
        </p:nvSpPr>
        <p:spPr>
          <a:xfrm>
            <a:off x="3905250" y="4434840"/>
            <a:ext cx="442595" cy="276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tx1"/>
                </a:solidFill>
                <a:latin typeface="PanRoman" panose="00000400000000000000" pitchFamily="2" charset="2"/>
              </a:rPr>
              <a:t>L4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516292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825F5BF-1B8B-4C5D-A5A5-2763965799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425" y="1844040"/>
            <a:ext cx="6306185" cy="4772025"/>
          </a:xfrm>
          <a:prstGeom prst="rect">
            <a:avLst/>
          </a:prstGeom>
        </p:spPr>
      </p:pic>
      <p:sp>
        <p:nvSpPr>
          <p:cNvPr id="327" name="Google Shape;327;p11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28" name="Google Shape;328;p11"/>
          <p:cNvCxnSpPr/>
          <p:nvPr/>
        </p:nvCxnSpPr>
        <p:spPr>
          <a:xfrm>
            <a:off x="139700" y="491490"/>
            <a:ext cx="19939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29" name="Google Shape;329;p11"/>
          <p:cNvSpPr txBox="1"/>
          <p:nvPr/>
        </p:nvSpPr>
        <p:spPr>
          <a:xfrm>
            <a:off x="101600" y="158115"/>
            <a:ext cx="2134235" cy="307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Team1 </a:t>
            </a:r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파워포인트</a:t>
            </a:r>
          </a:p>
        </p:txBody>
      </p:sp>
      <p:sp>
        <p:nvSpPr>
          <p:cNvPr id="7" name="Google Shape;191;gd1edc10b5a_2_0">
            <a:extLst>
              <a:ext uri="{FF2B5EF4-FFF2-40B4-BE49-F238E27FC236}">
                <a16:creationId xmlns:a16="http://schemas.microsoft.com/office/drawing/2014/main" id="{F2739533-13E5-4BD9-BDDC-15AF9B468B9B}"/>
              </a:ext>
            </a:extLst>
          </p:cNvPr>
          <p:cNvSpPr txBox="1"/>
          <p:nvPr/>
        </p:nvSpPr>
        <p:spPr>
          <a:xfrm>
            <a:off x="1608455" y="652145"/>
            <a:ext cx="626745" cy="584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accent4"/>
                </a:solidFill>
              </a:rPr>
              <a:t>-</a:t>
            </a:r>
            <a:endParaRPr sz="3200" b="1" dirty="0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192;gd1edc10b5a_2_0">
            <a:extLst>
              <a:ext uri="{FF2B5EF4-FFF2-40B4-BE49-F238E27FC236}">
                <a16:creationId xmlns:a16="http://schemas.microsoft.com/office/drawing/2014/main" id="{7E97B313-54B5-4C83-ABC1-33D56521E7AE}"/>
              </a:ext>
            </a:extLst>
          </p:cNvPr>
          <p:cNvSpPr txBox="1"/>
          <p:nvPr/>
        </p:nvSpPr>
        <p:spPr>
          <a:xfrm>
            <a:off x="2263775" y="645160"/>
            <a:ext cx="6261100" cy="553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000" dirty="0">
                <a:solidFill>
                  <a:schemeClr val="accent4"/>
                </a:solidFill>
              </a:rPr>
              <a:t>완성된 화면 캡처와 기능 설명</a:t>
            </a:r>
            <a:endParaRPr dirty="0"/>
          </a:p>
        </p:txBody>
      </p:sp>
      <p:sp>
        <p:nvSpPr>
          <p:cNvPr id="9" name="Google Shape;194;gd1edc10b5a_2_0">
            <a:extLst>
              <a:ext uri="{FF2B5EF4-FFF2-40B4-BE49-F238E27FC236}">
                <a16:creationId xmlns:a16="http://schemas.microsoft.com/office/drawing/2014/main" id="{1785CCB1-A9CD-4A70-AE49-7473ECCB0AE8}"/>
              </a:ext>
            </a:extLst>
          </p:cNvPr>
          <p:cNvSpPr txBox="1"/>
          <p:nvPr/>
        </p:nvSpPr>
        <p:spPr>
          <a:xfrm>
            <a:off x="2289175" y="1181100"/>
            <a:ext cx="3554095" cy="323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dirty="0">
                <a:solidFill>
                  <a:schemeClr val="accent4"/>
                </a:solidFill>
              </a:rPr>
              <a:t>2-3. </a:t>
            </a:r>
            <a:r>
              <a:rPr lang="ko-KR" altLang="en-US" sz="1500" b="1" dirty="0">
                <a:solidFill>
                  <a:schemeClr val="accent4"/>
                </a:solidFill>
              </a:rPr>
              <a:t>도서목록 </a:t>
            </a:r>
            <a:r>
              <a:rPr lang="en-US" altLang="ko-KR" sz="1500" b="1" dirty="0" err="1">
                <a:solidFill>
                  <a:schemeClr val="accent4"/>
                </a:solidFill>
              </a:rPr>
              <a:t>writeForm.jsp</a:t>
            </a:r>
            <a:endParaRPr sz="1500" b="1" dirty="0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3583D8DF-6491-45E1-9866-13C1EE2C4ACB}"/>
              </a:ext>
            </a:extLst>
          </p:cNvPr>
          <p:cNvSpPr/>
          <p:nvPr/>
        </p:nvSpPr>
        <p:spPr>
          <a:xfrm>
            <a:off x="5588635" y="4703445"/>
            <a:ext cx="227965" cy="227965"/>
          </a:xfrm>
          <a:prstGeom prst="ellipse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275E371-7103-4C01-8BEA-218CD2AE88C2}"/>
              </a:ext>
            </a:extLst>
          </p:cNvPr>
          <p:cNvSpPr txBox="1"/>
          <p:nvPr/>
        </p:nvSpPr>
        <p:spPr>
          <a:xfrm>
            <a:off x="5541645" y="4683760"/>
            <a:ext cx="442595" cy="276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tx1"/>
                </a:solidFill>
                <a:latin typeface="PanRoman" panose="00000400000000000000" pitchFamily="2" charset="2"/>
              </a:rPr>
              <a:t>L2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973BE010-F4CC-462C-8CAB-B854DD5689C6}"/>
              </a:ext>
            </a:extLst>
          </p:cNvPr>
          <p:cNvSpPr/>
          <p:nvPr/>
        </p:nvSpPr>
        <p:spPr>
          <a:xfrm>
            <a:off x="4744085" y="4708525"/>
            <a:ext cx="227965" cy="227965"/>
          </a:xfrm>
          <a:prstGeom prst="ellipse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28AEA92-A032-4E97-ACF2-67C7CA6BBD3B}"/>
              </a:ext>
            </a:extLst>
          </p:cNvPr>
          <p:cNvSpPr txBox="1"/>
          <p:nvPr/>
        </p:nvSpPr>
        <p:spPr>
          <a:xfrm>
            <a:off x="4697095" y="4688205"/>
            <a:ext cx="442595" cy="276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tx1"/>
                </a:solidFill>
                <a:latin typeface="PanRoman" panose="00000400000000000000" pitchFamily="2" charset="2"/>
              </a:rPr>
              <a:t>L1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C3F18FF-9CC4-4970-90BF-FEF35B6B2AC3}"/>
              </a:ext>
            </a:extLst>
          </p:cNvPr>
          <p:cNvSpPr txBox="1"/>
          <p:nvPr/>
        </p:nvSpPr>
        <p:spPr>
          <a:xfrm>
            <a:off x="6944360" y="4237990"/>
            <a:ext cx="5575300" cy="132334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&lt;&lt;</a:t>
            </a:r>
            <a:r>
              <a:rPr lang="en-US" altLang="ko-KR" sz="1600" b="1" dirty="0"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anRoman" panose="00000400000000000000" pitchFamily="2" charset="2"/>
              </a:rPr>
              <a:t>LINK</a:t>
            </a:r>
            <a:r>
              <a:rPr lang="en-US" altLang="ko-KR" sz="1600" b="1" dirty="0"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&gt;&gt;</a:t>
            </a:r>
            <a:endParaRPr lang="en-US" altLang="ko-KR" sz="1600" b="1" dirty="0">
              <a:solidFill>
                <a:srgbClr val="FFFF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PanRoman" panose="00000400000000000000" pitchFamily="2" charset="2"/>
            </a:endParaRPr>
          </a:p>
          <a:p>
            <a:r>
              <a:rPr lang="en-US" altLang="ko-KR" sz="1600" b="1" dirty="0"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anRoman" panose="00000400000000000000" pitchFamily="2" charset="2"/>
              </a:rPr>
              <a:t>L1</a:t>
            </a:r>
            <a:r>
              <a:rPr lang="en-US" altLang="ko-KR" sz="16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anRoman" panose="00000400000000000000" pitchFamily="2" charset="2"/>
              </a:rPr>
              <a:t> </a:t>
            </a:r>
            <a:r>
              <a:rPr lang="en-US" altLang="ko-KR" sz="16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– </a:t>
            </a:r>
            <a:r>
              <a:rPr lang="ko-KR" altLang="en-US" sz="16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도서를 등록</a:t>
            </a:r>
            <a:r>
              <a:rPr lang="en-US" altLang="ko-KR" sz="16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(</a:t>
            </a:r>
            <a:r>
              <a:rPr lang="en-US" altLang="ko-KR" sz="1600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write.jsp</a:t>
            </a:r>
            <a:r>
              <a:rPr lang="en-US" altLang="ko-KR" sz="16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)</a:t>
            </a:r>
            <a:r>
              <a:rPr lang="ko-KR" altLang="en-US" sz="16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하고 </a:t>
            </a:r>
            <a:endParaRPr lang="en-US" altLang="ko-KR" sz="16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r>
              <a:rPr lang="en-US" altLang="ko-KR" sz="16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      </a:t>
            </a:r>
            <a:r>
              <a:rPr lang="ko-KR" altLang="en-US" sz="16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도서 목록</a:t>
            </a:r>
            <a:r>
              <a:rPr lang="en-US" altLang="ko-KR" sz="16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(</a:t>
            </a:r>
            <a:r>
              <a:rPr lang="en-US" altLang="ko-KR" sz="1600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list.jsp</a:t>
            </a:r>
            <a:r>
              <a:rPr lang="en-US" altLang="ko-KR" sz="16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)</a:t>
            </a:r>
            <a:r>
              <a:rPr lang="ko-KR" altLang="en-US" sz="16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으로 이동한다</a:t>
            </a:r>
            <a:r>
              <a:rPr lang="en-US" altLang="ko-KR" sz="16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.</a:t>
            </a:r>
          </a:p>
          <a:p>
            <a:r>
              <a:rPr lang="en-US" altLang="ko-KR" sz="1600" b="1" dirty="0"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anRoman" panose="00000400000000000000" pitchFamily="2" charset="2"/>
              </a:rPr>
              <a:t>L2 </a:t>
            </a:r>
            <a:r>
              <a:rPr lang="en-US" altLang="ko-KR" sz="16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– </a:t>
            </a:r>
            <a:r>
              <a:rPr lang="ko-KR" altLang="en-US" sz="16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등록을 취소하고</a:t>
            </a:r>
            <a:r>
              <a:rPr lang="en-US" altLang="ko-KR" sz="16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ko-KR" altLang="en-US" sz="16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도서 목록</a:t>
            </a:r>
            <a:r>
              <a:rPr lang="en-US" altLang="ko-KR" sz="16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(</a:t>
            </a:r>
            <a:r>
              <a:rPr lang="en-US" altLang="ko-KR" sz="1600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list.jsp</a:t>
            </a:r>
            <a:r>
              <a:rPr lang="en-US" altLang="ko-KR" sz="16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)</a:t>
            </a:r>
            <a:r>
              <a:rPr lang="ko-KR" altLang="en-US" sz="16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으로 이동한다</a:t>
            </a:r>
            <a:r>
              <a:rPr lang="en-US" altLang="ko-KR" sz="16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.</a:t>
            </a:r>
          </a:p>
          <a:p>
            <a:endParaRPr lang="en-US" altLang="ko-KR" sz="16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23ABE00-1AC0-41DD-A529-9D6E44605276}"/>
              </a:ext>
            </a:extLst>
          </p:cNvPr>
          <p:cNvSpPr txBox="1"/>
          <p:nvPr/>
        </p:nvSpPr>
        <p:spPr>
          <a:xfrm>
            <a:off x="6944360" y="1929765"/>
            <a:ext cx="4288790" cy="230822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00B0F0"/>
                </a:solidFill>
                <a:latin typeface="+mj-lt"/>
              </a:rPr>
              <a:t>&lt;&lt;</a:t>
            </a:r>
            <a:r>
              <a:rPr lang="en-US" altLang="ko-KR" sz="1600" b="1" dirty="0">
                <a:solidFill>
                  <a:srgbClr val="00B0F0"/>
                </a:solidFill>
                <a:latin typeface="PanRoman" panose="00000400000000000000" pitchFamily="2" charset="2"/>
              </a:rPr>
              <a:t>INPUT</a:t>
            </a:r>
            <a:r>
              <a:rPr lang="en-US" altLang="ko-KR" sz="1600" b="1" dirty="0">
                <a:solidFill>
                  <a:srgbClr val="00B0F0"/>
                </a:solidFill>
              </a:rPr>
              <a:t>&gt;&gt;</a:t>
            </a:r>
          </a:p>
          <a:p>
            <a:r>
              <a:rPr lang="en-US" altLang="ko-KR" sz="1600" b="1" dirty="0">
                <a:solidFill>
                  <a:srgbClr val="00B0F0"/>
                </a:solidFill>
                <a:latin typeface="PanRoman" panose="00000400000000000000" pitchFamily="2" charset="2"/>
              </a:rPr>
              <a:t>I1</a:t>
            </a:r>
            <a:r>
              <a:rPr lang="en-US" altLang="ko-KR" sz="1600" b="1" dirty="0">
                <a:solidFill>
                  <a:srgbClr val="FF0000"/>
                </a:solidFill>
                <a:latin typeface="PanRoman" panose="00000400000000000000" pitchFamily="2" charset="2"/>
              </a:rPr>
              <a:t> </a:t>
            </a:r>
            <a:r>
              <a:rPr lang="en-US" altLang="ko-KR" sz="1600" b="1" dirty="0"/>
              <a:t>– </a:t>
            </a:r>
            <a:r>
              <a:rPr lang="ko-KR" altLang="en-US" sz="1600" b="1" dirty="0" err="1">
                <a:latin typeface="PanRoman" panose="00000400000000000000" pitchFamily="2" charset="2"/>
              </a:rPr>
              <a:t>책표지</a:t>
            </a:r>
            <a:r>
              <a:rPr lang="ko-KR" altLang="en-US" sz="1600" b="1" dirty="0">
                <a:latin typeface="PanRoman" panose="00000400000000000000" pitchFamily="2" charset="2"/>
              </a:rPr>
              <a:t> </a:t>
            </a:r>
            <a:r>
              <a:rPr lang="en-US" altLang="ko-KR" sz="1600" b="1" dirty="0"/>
              <a:t>cover</a:t>
            </a:r>
            <a:r>
              <a:rPr lang="en-US" altLang="ko-KR" sz="1600" b="1" dirty="0">
                <a:latin typeface="PanRoman" panose="00000400000000000000" pitchFamily="2" charset="2"/>
              </a:rPr>
              <a:t> </a:t>
            </a:r>
            <a:r>
              <a:rPr lang="ko-KR" altLang="en-US" sz="1600" b="1" dirty="0">
                <a:latin typeface="PanRoman" panose="00000400000000000000" pitchFamily="2" charset="2"/>
              </a:rPr>
              <a:t>를 등록한다</a:t>
            </a:r>
            <a:r>
              <a:rPr lang="en-US" altLang="ko-KR" sz="1600" b="1" dirty="0">
                <a:latin typeface="PanRoman" panose="00000400000000000000" pitchFamily="2" charset="2"/>
              </a:rPr>
              <a:t>.</a:t>
            </a:r>
          </a:p>
          <a:p>
            <a:r>
              <a:rPr lang="en-US" altLang="ko-KR" sz="1600" b="1" dirty="0">
                <a:solidFill>
                  <a:srgbClr val="00B0F0"/>
                </a:solidFill>
                <a:latin typeface="PanRoman" panose="00000400000000000000" pitchFamily="2" charset="2"/>
              </a:rPr>
              <a:t>I2</a:t>
            </a:r>
            <a:r>
              <a:rPr lang="en-US" altLang="ko-KR" sz="1600" b="1" dirty="0">
                <a:solidFill>
                  <a:srgbClr val="FF0000"/>
                </a:solidFill>
                <a:latin typeface="PanRoman" panose="00000400000000000000" pitchFamily="2" charset="2"/>
              </a:rPr>
              <a:t> </a:t>
            </a:r>
            <a:r>
              <a:rPr lang="en-US" altLang="ko-KR" sz="1600" b="1" dirty="0"/>
              <a:t>– </a:t>
            </a:r>
            <a:r>
              <a:rPr lang="ko-KR" altLang="en-US" sz="1600" b="1" dirty="0"/>
              <a:t>책 제목 </a:t>
            </a:r>
            <a:r>
              <a:rPr lang="en-US" altLang="ko-KR" sz="1600" b="1" dirty="0"/>
              <a:t>title </a:t>
            </a:r>
            <a:r>
              <a:rPr lang="ko-KR" altLang="en-US" sz="1600" b="1" dirty="0"/>
              <a:t>을 입력한다</a:t>
            </a:r>
            <a:r>
              <a:rPr lang="en-US" altLang="ko-KR" sz="1600" b="1" dirty="0"/>
              <a:t>.</a:t>
            </a:r>
          </a:p>
          <a:p>
            <a:r>
              <a:rPr lang="en-US" altLang="ko-KR" sz="1600" b="1" dirty="0">
                <a:solidFill>
                  <a:srgbClr val="00B0F0"/>
                </a:solidFill>
                <a:latin typeface="PanRoman" panose="00000400000000000000" pitchFamily="2" charset="2"/>
              </a:rPr>
              <a:t>I3</a:t>
            </a:r>
            <a:r>
              <a:rPr lang="en-US" altLang="ko-KR" sz="1600" b="1" dirty="0">
                <a:solidFill>
                  <a:srgbClr val="FF0000"/>
                </a:solidFill>
                <a:latin typeface="PanRoman" panose="00000400000000000000" pitchFamily="2" charset="2"/>
              </a:rPr>
              <a:t> </a:t>
            </a:r>
            <a:r>
              <a:rPr lang="en-US" altLang="ko-KR" sz="1600" b="1" dirty="0"/>
              <a:t>– </a:t>
            </a:r>
            <a:r>
              <a:rPr lang="ko-KR" altLang="en-US" sz="1600" b="1" dirty="0" err="1"/>
              <a:t>작가명</a:t>
            </a:r>
            <a:r>
              <a:rPr lang="ko-KR" altLang="en-US" sz="1600" b="1" dirty="0"/>
              <a:t> </a:t>
            </a:r>
            <a:r>
              <a:rPr lang="en-US" altLang="ko-KR" sz="1600" b="1" dirty="0"/>
              <a:t>writer </a:t>
            </a:r>
            <a:r>
              <a:rPr lang="ko-KR" altLang="en-US" sz="1600" b="1" dirty="0"/>
              <a:t>을 입력한다</a:t>
            </a:r>
            <a:r>
              <a:rPr lang="en-US" altLang="ko-KR" sz="1600" b="1" dirty="0"/>
              <a:t>.</a:t>
            </a:r>
          </a:p>
          <a:p>
            <a:r>
              <a:rPr lang="en-US" altLang="ko-KR" sz="1600" b="1" dirty="0">
                <a:solidFill>
                  <a:srgbClr val="00B0F0"/>
                </a:solidFill>
                <a:latin typeface="PanRoman" panose="00000400000000000000" pitchFamily="2" charset="2"/>
              </a:rPr>
              <a:t>I4</a:t>
            </a:r>
            <a:r>
              <a:rPr lang="en-US" altLang="ko-KR" sz="1600" b="1" dirty="0">
                <a:solidFill>
                  <a:srgbClr val="FF0000"/>
                </a:solidFill>
                <a:latin typeface="PanRoman" panose="00000400000000000000" pitchFamily="2" charset="2"/>
              </a:rPr>
              <a:t> </a:t>
            </a:r>
            <a:r>
              <a:rPr lang="en-US" altLang="ko-KR" sz="1600" b="1" dirty="0"/>
              <a:t>– </a:t>
            </a:r>
            <a:r>
              <a:rPr lang="ko-KR" altLang="en-US" sz="1600" b="1" dirty="0"/>
              <a:t>장르 </a:t>
            </a:r>
            <a:r>
              <a:rPr lang="en-US" altLang="ko-KR" sz="1600" b="1" dirty="0"/>
              <a:t>genre </a:t>
            </a:r>
            <a:r>
              <a:rPr lang="ko-KR" altLang="en-US" sz="1600" b="1" dirty="0"/>
              <a:t>를 입력한다</a:t>
            </a:r>
            <a:r>
              <a:rPr lang="en-US" altLang="ko-KR" sz="1600" b="1" dirty="0"/>
              <a:t>.</a:t>
            </a:r>
          </a:p>
          <a:p>
            <a:r>
              <a:rPr lang="en-US" altLang="ko-KR" sz="1600" b="1" dirty="0">
                <a:solidFill>
                  <a:srgbClr val="00B0F0"/>
                </a:solidFill>
                <a:latin typeface="PanRoman" panose="00000400000000000000" pitchFamily="2" charset="2"/>
              </a:rPr>
              <a:t>I5</a:t>
            </a:r>
            <a:r>
              <a:rPr lang="en-US" altLang="ko-KR" sz="1600" b="1" dirty="0">
                <a:solidFill>
                  <a:srgbClr val="FF0000"/>
                </a:solidFill>
                <a:latin typeface="PanRoman" panose="00000400000000000000" pitchFamily="2" charset="2"/>
              </a:rPr>
              <a:t> </a:t>
            </a:r>
            <a:r>
              <a:rPr lang="en-US" altLang="ko-KR" sz="1600" b="1" dirty="0"/>
              <a:t>– </a:t>
            </a:r>
            <a:r>
              <a:rPr lang="ko-KR" altLang="en-US" sz="1600" b="1" dirty="0"/>
              <a:t>출판사명 </a:t>
            </a:r>
            <a:r>
              <a:rPr lang="en-US" altLang="ko-KR" sz="1600" b="1" dirty="0"/>
              <a:t>publisher </a:t>
            </a:r>
            <a:r>
              <a:rPr lang="ko-KR" altLang="en-US" sz="1600" b="1" dirty="0"/>
              <a:t>을 입력한다</a:t>
            </a:r>
            <a:r>
              <a:rPr lang="en-US" altLang="ko-KR" sz="1600" b="1" dirty="0"/>
              <a:t>.</a:t>
            </a:r>
          </a:p>
          <a:p>
            <a:r>
              <a:rPr lang="en-US" altLang="ko-KR" sz="1600" b="1" dirty="0">
                <a:solidFill>
                  <a:srgbClr val="00B0F0"/>
                </a:solidFill>
                <a:latin typeface="PanRoman" panose="00000400000000000000" pitchFamily="2" charset="2"/>
              </a:rPr>
              <a:t>I6 </a:t>
            </a:r>
            <a:r>
              <a:rPr lang="en-US" altLang="ko-KR" sz="1600" b="1" dirty="0"/>
              <a:t>– </a:t>
            </a:r>
            <a:r>
              <a:rPr lang="ko-KR" altLang="en-US" sz="1600" b="1" dirty="0"/>
              <a:t>출간일 </a:t>
            </a:r>
            <a:r>
              <a:rPr lang="en-US" altLang="ko-KR" sz="1600" b="1" dirty="0" err="1"/>
              <a:t>pubDate</a:t>
            </a:r>
            <a:r>
              <a:rPr lang="en-US" altLang="ko-KR" sz="1600" b="1" dirty="0"/>
              <a:t> </a:t>
            </a:r>
            <a:r>
              <a:rPr lang="ko-KR" altLang="en-US" sz="1600" b="1" dirty="0"/>
              <a:t>을 입력한다</a:t>
            </a:r>
            <a:r>
              <a:rPr lang="en-US" altLang="ko-KR" sz="1600" b="1" dirty="0"/>
              <a:t>.</a:t>
            </a:r>
          </a:p>
          <a:p>
            <a:r>
              <a:rPr lang="en-US" altLang="ko-KR" sz="1600" b="1" dirty="0">
                <a:solidFill>
                  <a:srgbClr val="00B0F0"/>
                </a:solidFill>
                <a:latin typeface="PanRoman" panose="00000400000000000000" pitchFamily="2" charset="2"/>
              </a:rPr>
              <a:t>I7</a:t>
            </a:r>
            <a:r>
              <a:rPr lang="en-US" altLang="ko-KR" sz="1600" b="1" dirty="0">
                <a:solidFill>
                  <a:srgbClr val="FF0000"/>
                </a:solidFill>
                <a:latin typeface="PanRoman" panose="00000400000000000000" pitchFamily="2" charset="2"/>
              </a:rPr>
              <a:t> </a:t>
            </a:r>
            <a:r>
              <a:rPr lang="en-US" altLang="ko-KR" sz="1600" b="1" dirty="0"/>
              <a:t>– </a:t>
            </a:r>
            <a:r>
              <a:rPr lang="ko-KR" altLang="en-US" sz="1600" b="1" dirty="0"/>
              <a:t>가격 </a:t>
            </a:r>
            <a:r>
              <a:rPr lang="en-US" altLang="ko-KR" sz="1600" b="1" dirty="0"/>
              <a:t>price </a:t>
            </a:r>
            <a:r>
              <a:rPr lang="ko-KR" altLang="en-US" sz="1600" b="1" dirty="0"/>
              <a:t>을 입력한다</a:t>
            </a:r>
            <a:r>
              <a:rPr lang="en-US" altLang="ko-KR" sz="1600" b="1" dirty="0"/>
              <a:t>.</a:t>
            </a:r>
          </a:p>
          <a:p>
            <a:r>
              <a:rPr lang="en-US" altLang="ko-KR" sz="1600" b="1" dirty="0">
                <a:solidFill>
                  <a:srgbClr val="00B0F0"/>
                </a:solidFill>
                <a:latin typeface="PanRoman" panose="00000400000000000000" pitchFamily="2" charset="2"/>
              </a:rPr>
              <a:t>I8</a:t>
            </a:r>
            <a:r>
              <a:rPr lang="en-US" altLang="ko-KR" sz="1600" b="1" dirty="0">
                <a:solidFill>
                  <a:srgbClr val="FF0000"/>
                </a:solidFill>
                <a:latin typeface="PanRoman" panose="00000400000000000000" pitchFamily="2" charset="2"/>
              </a:rPr>
              <a:t> </a:t>
            </a:r>
            <a:r>
              <a:rPr lang="en-US" altLang="ko-KR" sz="1600" b="1" dirty="0"/>
              <a:t>– </a:t>
            </a:r>
            <a:r>
              <a:rPr lang="ko-KR" altLang="en-US" sz="1600" b="1" dirty="0"/>
              <a:t>줄거리 </a:t>
            </a:r>
            <a:r>
              <a:rPr lang="en-US" altLang="ko-KR" sz="1600" b="1" dirty="0"/>
              <a:t>summary </a:t>
            </a:r>
            <a:r>
              <a:rPr lang="ko-KR" altLang="en-US" sz="1600" b="1" dirty="0"/>
              <a:t>를 입력한다</a:t>
            </a:r>
            <a:r>
              <a:rPr lang="en-US" altLang="ko-KR" sz="1600" b="1" dirty="0"/>
              <a:t>.</a:t>
            </a: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F3799B52-D56C-4F89-835A-EDC902A33FA6}"/>
              </a:ext>
            </a:extLst>
          </p:cNvPr>
          <p:cNvSpPr/>
          <p:nvPr/>
        </p:nvSpPr>
        <p:spPr>
          <a:xfrm>
            <a:off x="2038350" y="2763520"/>
            <a:ext cx="190500" cy="196850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7ABFCB1-6AC0-417A-B3E3-7FB2107E5613}"/>
              </a:ext>
            </a:extLst>
          </p:cNvPr>
          <p:cNvSpPr txBox="1"/>
          <p:nvPr/>
        </p:nvSpPr>
        <p:spPr>
          <a:xfrm>
            <a:off x="1982470" y="2724150"/>
            <a:ext cx="369570" cy="276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002060"/>
                </a:solidFill>
                <a:latin typeface="PanRoman" panose="00000400000000000000" pitchFamily="2" charset="2"/>
              </a:rPr>
              <a:t>I1</a:t>
            </a:r>
            <a:endParaRPr lang="ko-KR" altLang="en-US" sz="1200" dirty="0">
              <a:solidFill>
                <a:srgbClr val="002060"/>
              </a:solidFill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AF106ECA-7549-49F4-92AB-211D4199DD98}"/>
              </a:ext>
            </a:extLst>
          </p:cNvPr>
          <p:cNvSpPr/>
          <p:nvPr/>
        </p:nvSpPr>
        <p:spPr>
          <a:xfrm>
            <a:off x="3625215" y="3013075"/>
            <a:ext cx="190500" cy="196850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2C4503C-E836-40E0-9E93-7119CFCE7390}"/>
              </a:ext>
            </a:extLst>
          </p:cNvPr>
          <p:cNvSpPr txBox="1"/>
          <p:nvPr/>
        </p:nvSpPr>
        <p:spPr>
          <a:xfrm>
            <a:off x="3569335" y="2974340"/>
            <a:ext cx="369570" cy="276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002060"/>
                </a:solidFill>
                <a:latin typeface="PanRoman" panose="00000400000000000000" pitchFamily="2" charset="2"/>
              </a:rPr>
              <a:t>I2</a:t>
            </a:r>
            <a:endParaRPr lang="ko-KR" altLang="en-US" sz="1200" dirty="0">
              <a:solidFill>
                <a:srgbClr val="002060"/>
              </a:solidFill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5220E352-5627-4680-B3AC-D1574F902B97}"/>
              </a:ext>
            </a:extLst>
          </p:cNvPr>
          <p:cNvSpPr/>
          <p:nvPr/>
        </p:nvSpPr>
        <p:spPr>
          <a:xfrm>
            <a:off x="2569845" y="3987165"/>
            <a:ext cx="190500" cy="196850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0BAFBC0-850E-43E3-9D86-C69F1F302A5E}"/>
              </a:ext>
            </a:extLst>
          </p:cNvPr>
          <p:cNvSpPr txBox="1"/>
          <p:nvPr/>
        </p:nvSpPr>
        <p:spPr>
          <a:xfrm>
            <a:off x="2513965" y="3948430"/>
            <a:ext cx="369570" cy="276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002060"/>
                </a:solidFill>
                <a:latin typeface="PanRoman" panose="00000400000000000000" pitchFamily="2" charset="2"/>
              </a:rPr>
              <a:t>I7</a:t>
            </a:r>
            <a:endParaRPr lang="ko-KR" altLang="en-US" sz="1200" dirty="0">
              <a:solidFill>
                <a:srgbClr val="002060"/>
              </a:solidFill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7FC07124-51A1-4923-A1F8-0907C31E980D}"/>
              </a:ext>
            </a:extLst>
          </p:cNvPr>
          <p:cNvSpPr/>
          <p:nvPr/>
        </p:nvSpPr>
        <p:spPr>
          <a:xfrm>
            <a:off x="2228850" y="4384040"/>
            <a:ext cx="190500" cy="196850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1944A6A0-15FF-46BF-A290-34D70A0484E8}"/>
              </a:ext>
            </a:extLst>
          </p:cNvPr>
          <p:cNvSpPr txBox="1"/>
          <p:nvPr/>
        </p:nvSpPr>
        <p:spPr>
          <a:xfrm>
            <a:off x="2172970" y="4344670"/>
            <a:ext cx="369570" cy="276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002060"/>
                </a:solidFill>
                <a:latin typeface="PanRoman" panose="00000400000000000000" pitchFamily="2" charset="2"/>
              </a:rPr>
              <a:t>I8</a:t>
            </a:r>
            <a:endParaRPr lang="ko-KR" altLang="en-US" sz="1200" dirty="0">
              <a:solidFill>
                <a:srgbClr val="002060"/>
              </a:solidFill>
            </a:endParaRP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0FD366EE-92BB-45D5-A5C8-E5C70F494B36}"/>
              </a:ext>
            </a:extLst>
          </p:cNvPr>
          <p:cNvSpPr/>
          <p:nvPr/>
        </p:nvSpPr>
        <p:spPr>
          <a:xfrm>
            <a:off x="2474595" y="3232150"/>
            <a:ext cx="190500" cy="196850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AC4556BD-04D8-435D-B6A7-5E5780ECF665}"/>
              </a:ext>
            </a:extLst>
          </p:cNvPr>
          <p:cNvSpPr txBox="1"/>
          <p:nvPr/>
        </p:nvSpPr>
        <p:spPr>
          <a:xfrm>
            <a:off x="2418715" y="3193415"/>
            <a:ext cx="369570" cy="276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002060"/>
                </a:solidFill>
                <a:latin typeface="PanRoman" panose="00000400000000000000" pitchFamily="2" charset="2"/>
              </a:rPr>
              <a:t>I3</a:t>
            </a:r>
            <a:endParaRPr lang="ko-KR" altLang="en-US" sz="1200" dirty="0">
              <a:solidFill>
                <a:srgbClr val="002060"/>
              </a:solidFill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31F85CF9-A5DB-4532-A0A4-8FE5C2450F61}"/>
              </a:ext>
            </a:extLst>
          </p:cNvPr>
          <p:cNvSpPr/>
          <p:nvPr/>
        </p:nvSpPr>
        <p:spPr>
          <a:xfrm>
            <a:off x="3569335" y="3410585"/>
            <a:ext cx="190500" cy="196850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70E84FF7-D93C-403A-ACAF-C69F804A2B4E}"/>
              </a:ext>
            </a:extLst>
          </p:cNvPr>
          <p:cNvSpPr txBox="1"/>
          <p:nvPr/>
        </p:nvSpPr>
        <p:spPr>
          <a:xfrm>
            <a:off x="3513455" y="3371215"/>
            <a:ext cx="369570" cy="276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002060"/>
                </a:solidFill>
                <a:latin typeface="PanRoman" panose="00000400000000000000" pitchFamily="2" charset="2"/>
              </a:rPr>
              <a:t>I4</a:t>
            </a:r>
            <a:endParaRPr lang="ko-KR" altLang="en-US" sz="1200" dirty="0">
              <a:solidFill>
                <a:srgbClr val="002060"/>
              </a:solidFill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F180B07A-FE37-495D-8437-B52655D8C400}"/>
              </a:ext>
            </a:extLst>
          </p:cNvPr>
          <p:cNvSpPr/>
          <p:nvPr/>
        </p:nvSpPr>
        <p:spPr>
          <a:xfrm>
            <a:off x="2569845" y="3578225"/>
            <a:ext cx="190500" cy="196850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BA6B5940-2E07-4FE3-90BD-26E6B07AABBC}"/>
              </a:ext>
            </a:extLst>
          </p:cNvPr>
          <p:cNvSpPr txBox="1"/>
          <p:nvPr/>
        </p:nvSpPr>
        <p:spPr>
          <a:xfrm>
            <a:off x="2513965" y="3538855"/>
            <a:ext cx="369570" cy="276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002060"/>
                </a:solidFill>
                <a:latin typeface="PanRoman" panose="00000400000000000000" pitchFamily="2" charset="2"/>
              </a:rPr>
              <a:t>I5</a:t>
            </a:r>
            <a:endParaRPr lang="ko-KR" altLang="en-US" sz="1200" dirty="0">
              <a:solidFill>
                <a:srgbClr val="002060"/>
              </a:solidFill>
            </a:endParaRPr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34DD4AC8-D50B-4C19-88CC-C0A168ECF218}"/>
              </a:ext>
            </a:extLst>
          </p:cNvPr>
          <p:cNvSpPr/>
          <p:nvPr/>
        </p:nvSpPr>
        <p:spPr>
          <a:xfrm>
            <a:off x="3720465" y="3807460"/>
            <a:ext cx="190500" cy="196850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7712DD3F-B247-4120-B5FB-42CEE31D4E98}"/>
              </a:ext>
            </a:extLst>
          </p:cNvPr>
          <p:cNvSpPr txBox="1"/>
          <p:nvPr/>
        </p:nvSpPr>
        <p:spPr>
          <a:xfrm>
            <a:off x="3664585" y="3768725"/>
            <a:ext cx="369570" cy="276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002060"/>
                </a:solidFill>
                <a:latin typeface="PanRoman" panose="00000400000000000000" pitchFamily="2" charset="2"/>
              </a:rPr>
              <a:t>I6</a:t>
            </a:r>
            <a:endParaRPr lang="ko-KR" altLang="en-US" sz="1200" dirty="0">
              <a:solidFill>
                <a:srgbClr val="002060"/>
              </a:solidFill>
            </a:endParaRPr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2CD0F0E3-FD1C-48E5-AE47-AC3C4759EAAE}"/>
              </a:ext>
            </a:extLst>
          </p:cNvPr>
          <p:cNvSpPr/>
          <p:nvPr/>
        </p:nvSpPr>
        <p:spPr>
          <a:xfrm>
            <a:off x="5087620" y="4662170"/>
            <a:ext cx="227965" cy="227965"/>
          </a:xfrm>
          <a:prstGeom prst="ellipse">
            <a:avLst/>
          </a:prstGeom>
          <a:solidFill>
            <a:srgbClr val="7030A0"/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9BB3AE6D-6A2D-4C8A-9738-DB7217E0E990}"/>
              </a:ext>
            </a:extLst>
          </p:cNvPr>
          <p:cNvSpPr txBox="1"/>
          <p:nvPr/>
        </p:nvSpPr>
        <p:spPr>
          <a:xfrm>
            <a:off x="5036185" y="4634865"/>
            <a:ext cx="442595" cy="276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PanRoman" panose="00000400000000000000"/>
              </a:rPr>
              <a:t>A1</a:t>
            </a:r>
            <a:endParaRPr lang="ko-KR" altLang="en-US" sz="1200" b="1" dirty="0">
              <a:solidFill>
                <a:schemeClr val="bg1"/>
              </a:solidFill>
              <a:latin typeface="PanRoman" panose="00000400000000000000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417AA7DB-8BCA-4CD4-B3A5-44843F846AF5}"/>
              </a:ext>
            </a:extLst>
          </p:cNvPr>
          <p:cNvSpPr txBox="1"/>
          <p:nvPr/>
        </p:nvSpPr>
        <p:spPr>
          <a:xfrm>
            <a:off x="6944360" y="5476240"/>
            <a:ext cx="4288790" cy="58483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7030A0"/>
                </a:solidFill>
                <a:latin typeface="+mj-lt"/>
              </a:rPr>
              <a:t>&lt;&lt;</a:t>
            </a:r>
            <a:r>
              <a:rPr lang="en-US" altLang="ko-KR" sz="1600" b="1" dirty="0">
                <a:solidFill>
                  <a:srgbClr val="7030A0"/>
                </a:solidFill>
                <a:latin typeface="PanRoman" panose="00000400000000000000" pitchFamily="2" charset="2"/>
              </a:rPr>
              <a:t>ACTION</a:t>
            </a:r>
            <a:r>
              <a:rPr lang="en-US" altLang="ko-KR" sz="1600" b="1" dirty="0">
                <a:solidFill>
                  <a:srgbClr val="7030A0"/>
                </a:solidFill>
              </a:rPr>
              <a:t>&gt;&gt;</a:t>
            </a:r>
          </a:p>
          <a:p>
            <a:r>
              <a:rPr lang="en-US" altLang="ko-KR" sz="1600" b="1" dirty="0">
                <a:solidFill>
                  <a:srgbClr val="7030A0"/>
                </a:solidFill>
                <a:latin typeface="PanRoman" panose="00000400000000000000" pitchFamily="2" charset="2"/>
              </a:rPr>
              <a:t>A1 </a:t>
            </a:r>
            <a:r>
              <a:rPr lang="en-US" altLang="ko-KR" sz="1600" b="1" dirty="0"/>
              <a:t>–</a:t>
            </a:r>
            <a:r>
              <a:rPr lang="en-US" altLang="ko-KR" sz="1600" b="1" dirty="0">
                <a:solidFill>
                  <a:srgbClr val="FF0000"/>
                </a:solidFill>
                <a:latin typeface="PanRoman" panose="00000400000000000000" pitchFamily="2" charset="2"/>
              </a:rPr>
              <a:t> </a:t>
            </a:r>
            <a:r>
              <a:rPr lang="ko-KR" altLang="en-US" sz="1600" b="1" dirty="0">
                <a:solidFill>
                  <a:schemeClr val="tx1"/>
                </a:solidFill>
                <a:latin typeface="PanRoman" panose="00000400000000000000" pitchFamily="2" charset="2"/>
              </a:rPr>
              <a:t>작성한 내용을 초기화한다</a:t>
            </a:r>
            <a:r>
              <a:rPr lang="en-US" altLang="ko-KR" sz="1600" b="1" dirty="0">
                <a:solidFill>
                  <a:schemeClr val="tx1"/>
                </a:solidFill>
                <a:latin typeface="PanRoman" panose="00000400000000000000" pitchFamily="2" charset="2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7846913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9E9163C-D1F7-475F-BE67-3AB9FEBBFF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425" y="1844040"/>
            <a:ext cx="6306185" cy="4772025"/>
          </a:xfrm>
          <a:prstGeom prst="rect">
            <a:avLst/>
          </a:prstGeom>
        </p:spPr>
      </p:pic>
      <p:sp>
        <p:nvSpPr>
          <p:cNvPr id="327" name="Google Shape;327;p11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28" name="Google Shape;328;p11"/>
          <p:cNvCxnSpPr/>
          <p:nvPr/>
        </p:nvCxnSpPr>
        <p:spPr>
          <a:xfrm>
            <a:off x="139700" y="491490"/>
            <a:ext cx="19939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29" name="Google Shape;329;p11"/>
          <p:cNvSpPr txBox="1"/>
          <p:nvPr/>
        </p:nvSpPr>
        <p:spPr>
          <a:xfrm>
            <a:off x="101600" y="158115"/>
            <a:ext cx="2134235" cy="307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Team1 </a:t>
            </a:r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파워포인트</a:t>
            </a:r>
          </a:p>
        </p:txBody>
      </p:sp>
      <p:sp>
        <p:nvSpPr>
          <p:cNvPr id="7" name="Google Shape;191;gd1edc10b5a_2_0">
            <a:extLst>
              <a:ext uri="{FF2B5EF4-FFF2-40B4-BE49-F238E27FC236}">
                <a16:creationId xmlns:a16="http://schemas.microsoft.com/office/drawing/2014/main" id="{F2739533-13E5-4BD9-BDDC-15AF9B468B9B}"/>
              </a:ext>
            </a:extLst>
          </p:cNvPr>
          <p:cNvSpPr txBox="1"/>
          <p:nvPr/>
        </p:nvSpPr>
        <p:spPr>
          <a:xfrm>
            <a:off x="1608455" y="652145"/>
            <a:ext cx="626745" cy="584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accent4"/>
                </a:solidFill>
              </a:rPr>
              <a:t>-</a:t>
            </a:r>
            <a:endParaRPr sz="3200" b="1" dirty="0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192;gd1edc10b5a_2_0">
            <a:extLst>
              <a:ext uri="{FF2B5EF4-FFF2-40B4-BE49-F238E27FC236}">
                <a16:creationId xmlns:a16="http://schemas.microsoft.com/office/drawing/2014/main" id="{7E97B313-54B5-4C83-ABC1-33D56521E7AE}"/>
              </a:ext>
            </a:extLst>
          </p:cNvPr>
          <p:cNvSpPr txBox="1"/>
          <p:nvPr/>
        </p:nvSpPr>
        <p:spPr>
          <a:xfrm>
            <a:off x="2263775" y="645160"/>
            <a:ext cx="6261100" cy="553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000" dirty="0">
                <a:solidFill>
                  <a:schemeClr val="accent4"/>
                </a:solidFill>
              </a:rPr>
              <a:t>완성된 화면 캡처와 기능 설명</a:t>
            </a:r>
            <a:endParaRPr dirty="0"/>
          </a:p>
        </p:txBody>
      </p:sp>
      <p:sp>
        <p:nvSpPr>
          <p:cNvPr id="9" name="Google Shape;194;gd1edc10b5a_2_0">
            <a:extLst>
              <a:ext uri="{FF2B5EF4-FFF2-40B4-BE49-F238E27FC236}">
                <a16:creationId xmlns:a16="http://schemas.microsoft.com/office/drawing/2014/main" id="{1785CCB1-A9CD-4A70-AE49-7473ECCB0AE8}"/>
              </a:ext>
            </a:extLst>
          </p:cNvPr>
          <p:cNvSpPr txBox="1"/>
          <p:nvPr/>
        </p:nvSpPr>
        <p:spPr>
          <a:xfrm>
            <a:off x="2289175" y="1181100"/>
            <a:ext cx="3554095" cy="323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dirty="0">
                <a:solidFill>
                  <a:schemeClr val="accent4"/>
                </a:solidFill>
              </a:rPr>
              <a:t>2-4. </a:t>
            </a:r>
            <a:r>
              <a:rPr lang="ko-KR" altLang="en-US" sz="1500" b="1" dirty="0">
                <a:solidFill>
                  <a:schemeClr val="accent4"/>
                </a:solidFill>
              </a:rPr>
              <a:t>도서목록 </a:t>
            </a:r>
            <a:r>
              <a:rPr lang="en-US" altLang="ko-KR" sz="1500" b="1" dirty="0" err="1">
                <a:solidFill>
                  <a:schemeClr val="accent4"/>
                </a:solidFill>
              </a:rPr>
              <a:t>updateForm.jsp</a:t>
            </a:r>
            <a:endParaRPr sz="1500" b="1" dirty="0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3583D8DF-6491-45E1-9866-13C1EE2C4ACB}"/>
              </a:ext>
            </a:extLst>
          </p:cNvPr>
          <p:cNvSpPr/>
          <p:nvPr/>
        </p:nvSpPr>
        <p:spPr>
          <a:xfrm>
            <a:off x="5570220" y="6147435"/>
            <a:ext cx="227965" cy="227965"/>
          </a:xfrm>
          <a:prstGeom prst="ellipse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275E371-7103-4C01-8BEA-218CD2AE88C2}"/>
              </a:ext>
            </a:extLst>
          </p:cNvPr>
          <p:cNvSpPr txBox="1"/>
          <p:nvPr/>
        </p:nvSpPr>
        <p:spPr>
          <a:xfrm>
            <a:off x="5523865" y="6128385"/>
            <a:ext cx="442595" cy="276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tx1"/>
                </a:solidFill>
                <a:latin typeface="PanRoman" panose="00000400000000000000" pitchFamily="2" charset="2"/>
              </a:rPr>
              <a:t>L2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973BE010-F4CC-462C-8CAB-B854DD5689C6}"/>
              </a:ext>
            </a:extLst>
          </p:cNvPr>
          <p:cNvSpPr/>
          <p:nvPr/>
        </p:nvSpPr>
        <p:spPr>
          <a:xfrm>
            <a:off x="4725670" y="6152515"/>
            <a:ext cx="227965" cy="227965"/>
          </a:xfrm>
          <a:prstGeom prst="ellipse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28AEA92-A032-4E97-ACF2-67C7CA6BBD3B}"/>
              </a:ext>
            </a:extLst>
          </p:cNvPr>
          <p:cNvSpPr txBox="1"/>
          <p:nvPr/>
        </p:nvSpPr>
        <p:spPr>
          <a:xfrm>
            <a:off x="4678680" y="6132830"/>
            <a:ext cx="442595" cy="276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tx1"/>
                </a:solidFill>
                <a:latin typeface="PanRoman" panose="00000400000000000000" pitchFamily="2" charset="2"/>
              </a:rPr>
              <a:t>L1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C3F18FF-9CC4-4970-90BF-FEF35B6B2AC3}"/>
              </a:ext>
            </a:extLst>
          </p:cNvPr>
          <p:cNvSpPr txBox="1"/>
          <p:nvPr/>
        </p:nvSpPr>
        <p:spPr>
          <a:xfrm>
            <a:off x="6850380" y="4237355"/>
            <a:ext cx="5070475" cy="83121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&lt;&lt;</a:t>
            </a:r>
            <a:r>
              <a:rPr lang="en-US" altLang="ko-KR" sz="1200" b="1" dirty="0"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anRoman" panose="00000400000000000000" pitchFamily="2" charset="2"/>
              </a:rPr>
              <a:t>LINK</a:t>
            </a:r>
            <a:r>
              <a:rPr lang="en-US" altLang="ko-KR" sz="1200" b="1" dirty="0"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&gt;&gt;</a:t>
            </a:r>
            <a:endParaRPr lang="en-US" altLang="ko-KR" sz="1200" b="1" dirty="0">
              <a:solidFill>
                <a:srgbClr val="FFFF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PanRoman" panose="00000400000000000000" pitchFamily="2" charset="2"/>
            </a:endParaRPr>
          </a:p>
          <a:p>
            <a:r>
              <a:rPr lang="en-US" altLang="ko-KR" sz="1200" b="1" dirty="0"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anRoman" panose="00000400000000000000" pitchFamily="2" charset="2"/>
              </a:rPr>
              <a:t>L1</a:t>
            </a:r>
            <a:r>
              <a:rPr lang="en-US" altLang="ko-KR" sz="12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anRoman" panose="00000400000000000000" pitchFamily="2" charset="2"/>
              </a:rPr>
              <a:t> </a:t>
            </a:r>
            <a:r>
              <a:rPr lang="en-US" altLang="ko-KR" sz="12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– </a:t>
            </a:r>
            <a:r>
              <a:rPr lang="ko-KR" altLang="en-US" sz="12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도서를 수정</a:t>
            </a:r>
            <a:r>
              <a:rPr lang="en-US" altLang="ko-KR" sz="12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(</a:t>
            </a:r>
            <a:r>
              <a:rPr lang="en-US" altLang="ko-KR" sz="1200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update.jsp</a:t>
            </a:r>
            <a:r>
              <a:rPr lang="en-US" altLang="ko-KR" sz="12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)</a:t>
            </a:r>
            <a:r>
              <a:rPr lang="ko-KR" altLang="en-US" sz="12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하고 도서 보기</a:t>
            </a:r>
            <a:r>
              <a:rPr lang="en-US" altLang="ko-KR" sz="12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(</a:t>
            </a:r>
            <a:r>
              <a:rPr lang="en-US" altLang="ko-KR" sz="1200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view.jsp</a:t>
            </a:r>
            <a:r>
              <a:rPr lang="en-US" altLang="ko-KR" sz="12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)</a:t>
            </a:r>
            <a:r>
              <a:rPr lang="ko-KR" altLang="en-US" sz="12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로 이동한다</a:t>
            </a:r>
            <a:r>
              <a:rPr lang="en-US" altLang="ko-KR" sz="12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.</a:t>
            </a:r>
          </a:p>
          <a:p>
            <a:r>
              <a:rPr lang="en-US" altLang="ko-KR" sz="1200" b="1" dirty="0"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anRoman" panose="00000400000000000000" pitchFamily="2" charset="2"/>
              </a:rPr>
              <a:t>L2 </a:t>
            </a:r>
            <a:r>
              <a:rPr lang="en-US" altLang="ko-KR" sz="12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– </a:t>
            </a:r>
            <a:r>
              <a:rPr lang="ko-KR" altLang="en-US" sz="12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등록을 취소하고</a:t>
            </a:r>
            <a:r>
              <a:rPr lang="en-US" altLang="ko-KR" sz="12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ko-KR" altLang="en-US" sz="12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도서 목록</a:t>
            </a:r>
            <a:r>
              <a:rPr lang="en-US" altLang="ko-KR" sz="12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(</a:t>
            </a:r>
            <a:r>
              <a:rPr lang="en-US" altLang="ko-KR" sz="1200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list.jsp</a:t>
            </a:r>
            <a:r>
              <a:rPr lang="en-US" altLang="ko-KR" sz="12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)</a:t>
            </a:r>
            <a:r>
              <a:rPr lang="ko-KR" altLang="en-US" sz="12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으로 이동한다</a:t>
            </a:r>
            <a:r>
              <a:rPr lang="en-US" altLang="ko-KR" sz="12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.</a:t>
            </a:r>
          </a:p>
          <a:p>
            <a:r>
              <a:rPr lang="en-US" altLang="ko-KR" sz="1200" b="1" dirty="0"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anRoman" panose="00000400000000000000" pitchFamily="2" charset="2"/>
              </a:rPr>
              <a:t>L3 </a:t>
            </a:r>
            <a:r>
              <a:rPr lang="en-US" altLang="ko-KR" sz="12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– </a:t>
            </a:r>
            <a:r>
              <a:rPr lang="ko-KR" altLang="en-US" sz="12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등록된 책표지를 선택한 책표지로 바꾼다</a:t>
            </a:r>
            <a:r>
              <a:rPr lang="en-US" altLang="ko-KR" sz="12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. (</a:t>
            </a:r>
            <a:r>
              <a:rPr lang="en-US" altLang="ko-KR" sz="1200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changeCover.jsp</a:t>
            </a:r>
            <a:r>
              <a:rPr lang="en-US" altLang="ko-KR" sz="12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)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23ABE00-1AC0-41DD-A529-9D6E44605276}"/>
              </a:ext>
            </a:extLst>
          </p:cNvPr>
          <p:cNvSpPr txBox="1"/>
          <p:nvPr/>
        </p:nvSpPr>
        <p:spPr>
          <a:xfrm>
            <a:off x="6862445" y="2153285"/>
            <a:ext cx="4268470" cy="175450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00B0F0"/>
                </a:solidFill>
                <a:latin typeface="+mj-lt"/>
              </a:rPr>
              <a:t>&lt;&lt;</a:t>
            </a:r>
            <a:r>
              <a:rPr lang="en-US" altLang="ko-KR" sz="1200" b="1" dirty="0">
                <a:solidFill>
                  <a:srgbClr val="00B0F0"/>
                </a:solidFill>
                <a:latin typeface="PanRoman" panose="00000400000000000000" pitchFamily="2" charset="2"/>
              </a:rPr>
              <a:t>INPUT</a:t>
            </a:r>
            <a:r>
              <a:rPr lang="en-US" altLang="ko-KR" sz="1200" b="1" dirty="0">
                <a:solidFill>
                  <a:srgbClr val="00B0F0"/>
                </a:solidFill>
              </a:rPr>
              <a:t>&gt;&gt;</a:t>
            </a:r>
          </a:p>
          <a:p>
            <a:r>
              <a:rPr lang="en-US" altLang="ko-KR" sz="1200" b="1" dirty="0">
                <a:solidFill>
                  <a:srgbClr val="00B0F0"/>
                </a:solidFill>
                <a:latin typeface="PanRoman" panose="00000400000000000000" pitchFamily="2" charset="2"/>
              </a:rPr>
              <a:t>I1</a:t>
            </a:r>
            <a:r>
              <a:rPr lang="en-US" altLang="ko-KR" sz="1200" b="1" dirty="0">
                <a:solidFill>
                  <a:srgbClr val="FF0000"/>
                </a:solidFill>
                <a:latin typeface="PanRoman" panose="00000400000000000000" pitchFamily="2" charset="2"/>
              </a:rPr>
              <a:t> </a:t>
            </a:r>
            <a:r>
              <a:rPr lang="en-US" altLang="ko-KR" sz="1200" b="1" dirty="0"/>
              <a:t>– </a:t>
            </a:r>
            <a:r>
              <a:rPr lang="ko-KR" altLang="en-US" sz="1200" b="1" dirty="0" err="1">
                <a:latin typeface="PanRoman" panose="00000400000000000000" pitchFamily="2" charset="2"/>
              </a:rPr>
              <a:t>책표지</a:t>
            </a:r>
            <a:r>
              <a:rPr lang="ko-KR" altLang="en-US" sz="1200" b="1" dirty="0">
                <a:latin typeface="PanRoman" panose="00000400000000000000" pitchFamily="2" charset="2"/>
              </a:rPr>
              <a:t> </a:t>
            </a:r>
            <a:r>
              <a:rPr lang="en-US" altLang="ko-KR" sz="1200" b="1" dirty="0"/>
              <a:t>cover</a:t>
            </a:r>
            <a:r>
              <a:rPr lang="en-US" altLang="ko-KR" sz="1200" b="1" dirty="0">
                <a:latin typeface="PanRoman" panose="00000400000000000000" pitchFamily="2" charset="2"/>
              </a:rPr>
              <a:t> </a:t>
            </a:r>
            <a:r>
              <a:rPr lang="ko-KR" altLang="en-US" sz="1200" b="1" dirty="0">
                <a:latin typeface="PanRoman" panose="00000400000000000000" pitchFamily="2" charset="2"/>
              </a:rPr>
              <a:t>를 등록한다</a:t>
            </a:r>
            <a:r>
              <a:rPr lang="en-US" altLang="ko-KR" sz="1200" b="1" dirty="0">
                <a:latin typeface="PanRoman" panose="00000400000000000000" pitchFamily="2" charset="2"/>
              </a:rPr>
              <a:t>.</a:t>
            </a:r>
          </a:p>
          <a:p>
            <a:r>
              <a:rPr lang="en-US" altLang="ko-KR" sz="1200" b="1" dirty="0">
                <a:solidFill>
                  <a:srgbClr val="00B0F0"/>
                </a:solidFill>
                <a:latin typeface="PanRoman" panose="00000400000000000000" pitchFamily="2" charset="2"/>
              </a:rPr>
              <a:t>I2</a:t>
            </a:r>
            <a:r>
              <a:rPr lang="en-US" altLang="ko-KR" sz="1200" b="1" dirty="0">
                <a:solidFill>
                  <a:srgbClr val="FF0000"/>
                </a:solidFill>
                <a:latin typeface="PanRoman" panose="00000400000000000000" pitchFamily="2" charset="2"/>
              </a:rPr>
              <a:t> </a:t>
            </a:r>
            <a:r>
              <a:rPr lang="en-US" altLang="ko-KR" sz="1200" b="1" dirty="0"/>
              <a:t>– </a:t>
            </a:r>
            <a:r>
              <a:rPr lang="ko-KR" altLang="en-US" sz="1200" b="1" dirty="0"/>
              <a:t>책 제목 </a:t>
            </a:r>
            <a:r>
              <a:rPr lang="en-US" altLang="ko-KR" sz="1200" b="1" dirty="0"/>
              <a:t>title </a:t>
            </a:r>
            <a:r>
              <a:rPr lang="ko-KR" altLang="en-US" sz="1200" b="1" dirty="0"/>
              <a:t>을 입력한다</a:t>
            </a:r>
            <a:r>
              <a:rPr lang="en-US" altLang="ko-KR" sz="1200" b="1" dirty="0"/>
              <a:t>.</a:t>
            </a:r>
          </a:p>
          <a:p>
            <a:r>
              <a:rPr lang="en-US" altLang="ko-KR" sz="1200" b="1" dirty="0">
                <a:solidFill>
                  <a:srgbClr val="00B0F0"/>
                </a:solidFill>
                <a:latin typeface="PanRoman" panose="00000400000000000000" pitchFamily="2" charset="2"/>
              </a:rPr>
              <a:t>I3</a:t>
            </a:r>
            <a:r>
              <a:rPr lang="en-US" altLang="ko-KR" sz="1200" b="1" dirty="0">
                <a:solidFill>
                  <a:srgbClr val="FF0000"/>
                </a:solidFill>
                <a:latin typeface="PanRoman" panose="00000400000000000000" pitchFamily="2" charset="2"/>
              </a:rPr>
              <a:t> </a:t>
            </a:r>
            <a:r>
              <a:rPr lang="en-US" altLang="ko-KR" sz="1200" b="1" dirty="0"/>
              <a:t>– </a:t>
            </a:r>
            <a:r>
              <a:rPr lang="ko-KR" altLang="en-US" sz="1200" b="1" dirty="0" err="1"/>
              <a:t>작가명</a:t>
            </a:r>
            <a:r>
              <a:rPr lang="ko-KR" altLang="en-US" sz="1200" b="1" dirty="0"/>
              <a:t> </a:t>
            </a:r>
            <a:r>
              <a:rPr lang="en-US" altLang="ko-KR" sz="1200" b="1" dirty="0"/>
              <a:t>writer </a:t>
            </a:r>
            <a:r>
              <a:rPr lang="ko-KR" altLang="en-US" sz="1200" b="1" dirty="0"/>
              <a:t>을 입력한다</a:t>
            </a:r>
            <a:r>
              <a:rPr lang="en-US" altLang="ko-KR" sz="1200" b="1" dirty="0"/>
              <a:t>.</a:t>
            </a:r>
          </a:p>
          <a:p>
            <a:r>
              <a:rPr lang="en-US" altLang="ko-KR" sz="1200" b="1" dirty="0">
                <a:solidFill>
                  <a:srgbClr val="00B0F0"/>
                </a:solidFill>
                <a:latin typeface="PanRoman" panose="00000400000000000000" pitchFamily="2" charset="2"/>
              </a:rPr>
              <a:t>I4</a:t>
            </a:r>
            <a:r>
              <a:rPr lang="en-US" altLang="ko-KR" sz="1200" b="1" dirty="0">
                <a:solidFill>
                  <a:srgbClr val="FF0000"/>
                </a:solidFill>
                <a:latin typeface="PanRoman" panose="00000400000000000000" pitchFamily="2" charset="2"/>
              </a:rPr>
              <a:t> </a:t>
            </a:r>
            <a:r>
              <a:rPr lang="en-US" altLang="ko-KR" sz="1200" b="1" dirty="0"/>
              <a:t>– </a:t>
            </a:r>
            <a:r>
              <a:rPr lang="ko-KR" altLang="en-US" sz="1200" b="1" dirty="0"/>
              <a:t>장르 </a:t>
            </a:r>
            <a:r>
              <a:rPr lang="en-US" altLang="ko-KR" sz="1200" b="1" dirty="0"/>
              <a:t>genre </a:t>
            </a:r>
            <a:r>
              <a:rPr lang="ko-KR" altLang="en-US" sz="1200" b="1" dirty="0"/>
              <a:t>를 입력한다</a:t>
            </a:r>
            <a:r>
              <a:rPr lang="en-US" altLang="ko-KR" sz="1200" b="1" dirty="0"/>
              <a:t>.</a:t>
            </a:r>
          </a:p>
          <a:p>
            <a:r>
              <a:rPr lang="en-US" altLang="ko-KR" sz="1200" b="1" dirty="0">
                <a:solidFill>
                  <a:srgbClr val="00B0F0"/>
                </a:solidFill>
                <a:latin typeface="PanRoman" panose="00000400000000000000" pitchFamily="2" charset="2"/>
              </a:rPr>
              <a:t>I5</a:t>
            </a:r>
            <a:r>
              <a:rPr lang="en-US" altLang="ko-KR" sz="1200" b="1" dirty="0">
                <a:solidFill>
                  <a:srgbClr val="FF0000"/>
                </a:solidFill>
                <a:latin typeface="PanRoman" panose="00000400000000000000" pitchFamily="2" charset="2"/>
              </a:rPr>
              <a:t> </a:t>
            </a:r>
            <a:r>
              <a:rPr lang="en-US" altLang="ko-KR" sz="1200" b="1" dirty="0"/>
              <a:t>– </a:t>
            </a:r>
            <a:r>
              <a:rPr lang="ko-KR" altLang="en-US" sz="1200" b="1" dirty="0"/>
              <a:t>출판사명 </a:t>
            </a:r>
            <a:r>
              <a:rPr lang="en-US" altLang="ko-KR" sz="1200" b="1" dirty="0"/>
              <a:t>publisher </a:t>
            </a:r>
            <a:r>
              <a:rPr lang="ko-KR" altLang="en-US" sz="1200" b="1" dirty="0"/>
              <a:t>을 입력한다</a:t>
            </a:r>
            <a:r>
              <a:rPr lang="en-US" altLang="ko-KR" sz="1200" b="1" dirty="0"/>
              <a:t>.</a:t>
            </a:r>
          </a:p>
          <a:p>
            <a:r>
              <a:rPr lang="en-US" altLang="ko-KR" sz="1200" b="1" dirty="0">
                <a:solidFill>
                  <a:srgbClr val="00B0F0"/>
                </a:solidFill>
                <a:latin typeface="PanRoman" panose="00000400000000000000" pitchFamily="2" charset="2"/>
              </a:rPr>
              <a:t>I6 </a:t>
            </a:r>
            <a:r>
              <a:rPr lang="en-US" altLang="ko-KR" sz="1200" b="1" dirty="0"/>
              <a:t>– </a:t>
            </a:r>
            <a:r>
              <a:rPr lang="ko-KR" altLang="en-US" sz="1200" b="1" dirty="0"/>
              <a:t>출간일 </a:t>
            </a:r>
            <a:r>
              <a:rPr lang="en-US" altLang="ko-KR" sz="1200" b="1" dirty="0" err="1"/>
              <a:t>pubDate</a:t>
            </a:r>
            <a:r>
              <a:rPr lang="en-US" altLang="ko-KR" sz="1200" b="1" dirty="0"/>
              <a:t> </a:t>
            </a:r>
            <a:r>
              <a:rPr lang="ko-KR" altLang="en-US" sz="1200" b="1" dirty="0"/>
              <a:t>을 입력한다</a:t>
            </a:r>
            <a:r>
              <a:rPr lang="en-US" altLang="ko-KR" sz="1200" b="1" dirty="0"/>
              <a:t>.</a:t>
            </a:r>
          </a:p>
          <a:p>
            <a:r>
              <a:rPr lang="en-US" altLang="ko-KR" sz="1200" b="1" dirty="0">
                <a:solidFill>
                  <a:srgbClr val="00B0F0"/>
                </a:solidFill>
                <a:latin typeface="PanRoman" panose="00000400000000000000" pitchFamily="2" charset="2"/>
              </a:rPr>
              <a:t>I7</a:t>
            </a:r>
            <a:r>
              <a:rPr lang="en-US" altLang="ko-KR" sz="1200" b="1" dirty="0">
                <a:solidFill>
                  <a:srgbClr val="FF0000"/>
                </a:solidFill>
                <a:latin typeface="PanRoman" panose="00000400000000000000" pitchFamily="2" charset="2"/>
              </a:rPr>
              <a:t> </a:t>
            </a:r>
            <a:r>
              <a:rPr lang="en-US" altLang="ko-KR" sz="1200" b="1" dirty="0"/>
              <a:t>– </a:t>
            </a:r>
            <a:r>
              <a:rPr lang="ko-KR" altLang="en-US" sz="1200" b="1" dirty="0"/>
              <a:t>가격 </a:t>
            </a:r>
            <a:r>
              <a:rPr lang="en-US" altLang="ko-KR" sz="1200" b="1" dirty="0"/>
              <a:t>price </a:t>
            </a:r>
            <a:r>
              <a:rPr lang="ko-KR" altLang="en-US" sz="1200" b="1" dirty="0"/>
              <a:t>을 입력한다</a:t>
            </a:r>
            <a:r>
              <a:rPr lang="en-US" altLang="ko-KR" sz="1200" b="1" dirty="0"/>
              <a:t>.</a:t>
            </a:r>
          </a:p>
          <a:p>
            <a:r>
              <a:rPr lang="en-US" altLang="ko-KR" sz="1200" b="1" dirty="0">
                <a:solidFill>
                  <a:srgbClr val="00B0F0"/>
                </a:solidFill>
                <a:latin typeface="PanRoman" panose="00000400000000000000" pitchFamily="2" charset="2"/>
              </a:rPr>
              <a:t>I8</a:t>
            </a:r>
            <a:r>
              <a:rPr lang="en-US" altLang="ko-KR" sz="1200" b="1" dirty="0">
                <a:solidFill>
                  <a:srgbClr val="FF0000"/>
                </a:solidFill>
                <a:latin typeface="PanRoman" panose="00000400000000000000" pitchFamily="2" charset="2"/>
              </a:rPr>
              <a:t> </a:t>
            </a:r>
            <a:r>
              <a:rPr lang="en-US" altLang="ko-KR" sz="1200" b="1" dirty="0"/>
              <a:t>– </a:t>
            </a:r>
            <a:r>
              <a:rPr lang="ko-KR" altLang="en-US" sz="1200" b="1" dirty="0"/>
              <a:t>줄거리 </a:t>
            </a:r>
            <a:r>
              <a:rPr lang="en-US" altLang="ko-KR" sz="1200" b="1" dirty="0"/>
              <a:t>summary </a:t>
            </a:r>
            <a:r>
              <a:rPr lang="ko-KR" altLang="en-US" sz="1200" b="1" dirty="0"/>
              <a:t>를 입력한다</a:t>
            </a:r>
            <a:r>
              <a:rPr lang="en-US" altLang="ko-KR" sz="1200" b="1" dirty="0"/>
              <a:t>.</a:t>
            </a: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F3799B52-D56C-4F89-835A-EDC902A33FA6}"/>
              </a:ext>
            </a:extLst>
          </p:cNvPr>
          <p:cNvSpPr/>
          <p:nvPr/>
        </p:nvSpPr>
        <p:spPr>
          <a:xfrm>
            <a:off x="2016125" y="4213860"/>
            <a:ext cx="190500" cy="196850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7ABFCB1-6AC0-417A-B3E3-7FB2107E5613}"/>
              </a:ext>
            </a:extLst>
          </p:cNvPr>
          <p:cNvSpPr txBox="1"/>
          <p:nvPr/>
        </p:nvSpPr>
        <p:spPr>
          <a:xfrm>
            <a:off x="1960245" y="4174490"/>
            <a:ext cx="369570" cy="276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002060"/>
                </a:solidFill>
                <a:latin typeface="PanRoman" panose="00000400000000000000" pitchFamily="2" charset="2"/>
              </a:rPr>
              <a:t>I1</a:t>
            </a:r>
            <a:endParaRPr lang="ko-KR" altLang="en-US" sz="1200" dirty="0">
              <a:solidFill>
                <a:srgbClr val="002060"/>
              </a:solidFill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AF106ECA-7549-49F4-92AB-211D4199DD98}"/>
              </a:ext>
            </a:extLst>
          </p:cNvPr>
          <p:cNvSpPr/>
          <p:nvPr/>
        </p:nvSpPr>
        <p:spPr>
          <a:xfrm>
            <a:off x="3159760" y="4775200"/>
            <a:ext cx="190500" cy="196850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2C4503C-E836-40E0-9E93-7119CFCE7390}"/>
              </a:ext>
            </a:extLst>
          </p:cNvPr>
          <p:cNvSpPr txBox="1"/>
          <p:nvPr/>
        </p:nvSpPr>
        <p:spPr>
          <a:xfrm>
            <a:off x="3103880" y="4736465"/>
            <a:ext cx="369570" cy="276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002060"/>
                </a:solidFill>
                <a:latin typeface="PanRoman" panose="00000400000000000000" pitchFamily="2" charset="2"/>
              </a:rPr>
              <a:t>I2</a:t>
            </a:r>
            <a:endParaRPr lang="ko-KR" altLang="en-US" sz="1200" dirty="0">
              <a:solidFill>
                <a:srgbClr val="002060"/>
              </a:solidFill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5220E352-5627-4680-B3AC-D1574F902B97}"/>
              </a:ext>
            </a:extLst>
          </p:cNvPr>
          <p:cNvSpPr/>
          <p:nvPr/>
        </p:nvSpPr>
        <p:spPr>
          <a:xfrm>
            <a:off x="3792855" y="5569585"/>
            <a:ext cx="190500" cy="196850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0BAFBC0-850E-43E3-9D86-C69F1F302A5E}"/>
              </a:ext>
            </a:extLst>
          </p:cNvPr>
          <p:cNvSpPr txBox="1"/>
          <p:nvPr/>
        </p:nvSpPr>
        <p:spPr>
          <a:xfrm>
            <a:off x="3736975" y="5530850"/>
            <a:ext cx="369570" cy="276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002060"/>
                </a:solidFill>
                <a:latin typeface="PanRoman" panose="00000400000000000000" pitchFamily="2" charset="2"/>
              </a:rPr>
              <a:t>I7</a:t>
            </a:r>
            <a:endParaRPr lang="ko-KR" altLang="en-US" sz="1200" dirty="0">
              <a:solidFill>
                <a:srgbClr val="002060"/>
              </a:solidFill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7FC07124-51A1-4923-A1F8-0907C31E980D}"/>
              </a:ext>
            </a:extLst>
          </p:cNvPr>
          <p:cNvSpPr/>
          <p:nvPr/>
        </p:nvSpPr>
        <p:spPr>
          <a:xfrm>
            <a:off x="3517265" y="6017260"/>
            <a:ext cx="190500" cy="196850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1944A6A0-15FF-46BF-A290-34D70A0484E8}"/>
              </a:ext>
            </a:extLst>
          </p:cNvPr>
          <p:cNvSpPr txBox="1"/>
          <p:nvPr/>
        </p:nvSpPr>
        <p:spPr>
          <a:xfrm>
            <a:off x="3467100" y="5981065"/>
            <a:ext cx="369570" cy="276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002060"/>
                </a:solidFill>
                <a:latin typeface="PanRoman" panose="00000400000000000000" pitchFamily="2" charset="2"/>
              </a:rPr>
              <a:t>I8</a:t>
            </a:r>
            <a:endParaRPr lang="ko-KR" altLang="en-US" sz="1200" dirty="0">
              <a:solidFill>
                <a:srgbClr val="002060"/>
              </a:solidFill>
            </a:endParaRP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0FD366EE-92BB-45D5-A5C8-E5C70F494B36}"/>
              </a:ext>
            </a:extLst>
          </p:cNvPr>
          <p:cNvSpPr/>
          <p:nvPr/>
        </p:nvSpPr>
        <p:spPr>
          <a:xfrm>
            <a:off x="3669665" y="4933950"/>
            <a:ext cx="190500" cy="196850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AC4556BD-04D8-435D-B6A7-5E5780ECF665}"/>
              </a:ext>
            </a:extLst>
          </p:cNvPr>
          <p:cNvSpPr txBox="1"/>
          <p:nvPr/>
        </p:nvSpPr>
        <p:spPr>
          <a:xfrm>
            <a:off x="3613785" y="4895215"/>
            <a:ext cx="369570" cy="276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002060"/>
                </a:solidFill>
                <a:latin typeface="PanRoman" panose="00000400000000000000" pitchFamily="2" charset="2"/>
              </a:rPr>
              <a:t>I3</a:t>
            </a:r>
            <a:endParaRPr lang="ko-KR" altLang="en-US" sz="1200" dirty="0">
              <a:solidFill>
                <a:srgbClr val="002060"/>
              </a:solidFill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31F85CF9-A5DB-4532-A0A4-8FE5C2450F61}"/>
              </a:ext>
            </a:extLst>
          </p:cNvPr>
          <p:cNvSpPr/>
          <p:nvPr/>
        </p:nvSpPr>
        <p:spPr>
          <a:xfrm>
            <a:off x="2903220" y="5043170"/>
            <a:ext cx="190500" cy="196850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70E84FF7-D93C-403A-ACAF-C69F804A2B4E}"/>
              </a:ext>
            </a:extLst>
          </p:cNvPr>
          <p:cNvSpPr txBox="1"/>
          <p:nvPr/>
        </p:nvSpPr>
        <p:spPr>
          <a:xfrm>
            <a:off x="2847340" y="5003800"/>
            <a:ext cx="369570" cy="276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002060"/>
                </a:solidFill>
                <a:latin typeface="PanRoman" panose="00000400000000000000" pitchFamily="2" charset="2"/>
              </a:rPr>
              <a:t>I4</a:t>
            </a:r>
            <a:endParaRPr lang="ko-KR" altLang="en-US" sz="1200" dirty="0">
              <a:solidFill>
                <a:srgbClr val="002060"/>
              </a:solidFill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F180B07A-FE37-495D-8437-B52655D8C400}"/>
              </a:ext>
            </a:extLst>
          </p:cNvPr>
          <p:cNvSpPr/>
          <p:nvPr/>
        </p:nvSpPr>
        <p:spPr>
          <a:xfrm>
            <a:off x="3836670" y="5247005"/>
            <a:ext cx="190500" cy="196850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BA6B5940-2E07-4FE3-90BD-26E6B07AABBC}"/>
              </a:ext>
            </a:extLst>
          </p:cNvPr>
          <p:cNvSpPr txBox="1"/>
          <p:nvPr/>
        </p:nvSpPr>
        <p:spPr>
          <a:xfrm>
            <a:off x="3780790" y="5208270"/>
            <a:ext cx="369570" cy="276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002060"/>
                </a:solidFill>
                <a:latin typeface="PanRoman" panose="00000400000000000000" pitchFamily="2" charset="2"/>
              </a:rPr>
              <a:t>I5</a:t>
            </a:r>
            <a:endParaRPr lang="ko-KR" altLang="en-US" sz="1200" dirty="0">
              <a:solidFill>
                <a:srgbClr val="002060"/>
              </a:solidFill>
            </a:endParaRPr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34DD4AC8-D50B-4C19-88CC-C0A168ECF218}"/>
              </a:ext>
            </a:extLst>
          </p:cNvPr>
          <p:cNvSpPr/>
          <p:nvPr/>
        </p:nvSpPr>
        <p:spPr>
          <a:xfrm>
            <a:off x="3054350" y="5440045"/>
            <a:ext cx="190500" cy="196850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7712DD3F-B247-4120-B5FB-42CEE31D4E98}"/>
              </a:ext>
            </a:extLst>
          </p:cNvPr>
          <p:cNvSpPr txBox="1"/>
          <p:nvPr/>
        </p:nvSpPr>
        <p:spPr>
          <a:xfrm>
            <a:off x="2998470" y="5401310"/>
            <a:ext cx="369570" cy="276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002060"/>
                </a:solidFill>
                <a:latin typeface="PanRoman" panose="00000400000000000000" pitchFamily="2" charset="2"/>
              </a:rPr>
              <a:t>I6</a:t>
            </a:r>
            <a:endParaRPr lang="ko-KR" altLang="en-US" sz="1200" dirty="0">
              <a:solidFill>
                <a:srgbClr val="002060"/>
              </a:solidFill>
            </a:endParaRPr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2CD0F0E3-FD1C-48E5-AE47-AC3C4759EAAE}"/>
              </a:ext>
            </a:extLst>
          </p:cNvPr>
          <p:cNvSpPr/>
          <p:nvPr/>
        </p:nvSpPr>
        <p:spPr>
          <a:xfrm>
            <a:off x="5069205" y="6133465"/>
            <a:ext cx="227965" cy="227965"/>
          </a:xfrm>
          <a:prstGeom prst="ellipse">
            <a:avLst/>
          </a:prstGeom>
          <a:solidFill>
            <a:srgbClr val="7030A0"/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9BB3AE6D-6A2D-4C8A-9738-DB7217E0E990}"/>
              </a:ext>
            </a:extLst>
          </p:cNvPr>
          <p:cNvSpPr txBox="1"/>
          <p:nvPr/>
        </p:nvSpPr>
        <p:spPr>
          <a:xfrm>
            <a:off x="5017770" y="6106160"/>
            <a:ext cx="442595" cy="276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PanRoman" panose="00000400000000000000"/>
              </a:rPr>
              <a:t>A1</a:t>
            </a:r>
            <a:endParaRPr lang="ko-KR" altLang="en-US" sz="1200" b="1" dirty="0">
              <a:solidFill>
                <a:schemeClr val="bg1"/>
              </a:solidFill>
              <a:latin typeface="PanRoman" panose="00000400000000000000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417AA7DB-8BCA-4CD4-B3A5-44843F846AF5}"/>
              </a:ext>
            </a:extLst>
          </p:cNvPr>
          <p:cNvSpPr txBox="1"/>
          <p:nvPr/>
        </p:nvSpPr>
        <p:spPr>
          <a:xfrm>
            <a:off x="6862445" y="5535295"/>
            <a:ext cx="4268470" cy="83121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7030A0"/>
                </a:solidFill>
                <a:latin typeface="+mj-lt"/>
              </a:rPr>
              <a:t>&lt;&lt;</a:t>
            </a:r>
            <a:r>
              <a:rPr lang="en-US" altLang="ko-KR" sz="1200" b="1" dirty="0">
                <a:solidFill>
                  <a:srgbClr val="7030A0"/>
                </a:solidFill>
                <a:latin typeface="PanRoman" panose="00000400000000000000" pitchFamily="2" charset="2"/>
              </a:rPr>
              <a:t>ACTION</a:t>
            </a:r>
            <a:r>
              <a:rPr lang="en-US" altLang="ko-KR" sz="1200" b="1" dirty="0">
                <a:solidFill>
                  <a:srgbClr val="7030A0"/>
                </a:solidFill>
              </a:rPr>
              <a:t>&gt;&gt;</a:t>
            </a:r>
          </a:p>
          <a:p>
            <a:r>
              <a:rPr lang="en-US" altLang="ko-KR" sz="1200" b="1" dirty="0">
                <a:solidFill>
                  <a:srgbClr val="7030A0"/>
                </a:solidFill>
                <a:latin typeface="PanRoman" panose="00000400000000000000" pitchFamily="2" charset="2"/>
              </a:rPr>
              <a:t>A1 </a:t>
            </a:r>
            <a:r>
              <a:rPr lang="en-US" altLang="ko-KR" sz="1200" b="1" dirty="0"/>
              <a:t>–</a:t>
            </a:r>
            <a:r>
              <a:rPr lang="en-US" altLang="ko-KR" sz="1200" b="1" dirty="0">
                <a:solidFill>
                  <a:srgbClr val="FF0000"/>
                </a:solidFill>
                <a:latin typeface="PanRoman" panose="00000400000000000000" pitchFamily="2" charset="2"/>
              </a:rPr>
              <a:t> </a:t>
            </a:r>
            <a:r>
              <a:rPr lang="ko-KR" altLang="en-US" sz="1200" b="1" dirty="0">
                <a:solidFill>
                  <a:schemeClr val="tx1"/>
                </a:solidFill>
                <a:latin typeface="PanRoman" panose="00000400000000000000" pitchFamily="2" charset="2"/>
              </a:rPr>
              <a:t>작성한 내용을 초기화한다</a:t>
            </a:r>
            <a:r>
              <a:rPr lang="en-US" altLang="ko-KR" sz="1200" b="1" dirty="0">
                <a:solidFill>
                  <a:schemeClr val="tx1"/>
                </a:solidFill>
                <a:latin typeface="PanRoman" panose="00000400000000000000" pitchFamily="2" charset="2"/>
              </a:rPr>
              <a:t>.</a:t>
            </a:r>
          </a:p>
          <a:p>
            <a:r>
              <a:rPr lang="en-US" altLang="ko-KR" sz="1200" b="1" dirty="0">
                <a:solidFill>
                  <a:srgbClr val="7030A0"/>
                </a:solidFill>
                <a:latin typeface="PanRoman" panose="00000400000000000000" pitchFamily="2" charset="2"/>
              </a:rPr>
              <a:t>A2 </a:t>
            </a:r>
            <a:r>
              <a:rPr lang="en-US" altLang="ko-KR" sz="1200" b="1" dirty="0"/>
              <a:t>–</a:t>
            </a:r>
            <a:r>
              <a:rPr lang="en-US" altLang="ko-KR" sz="1200" b="1" dirty="0">
                <a:solidFill>
                  <a:srgbClr val="FF0000"/>
                </a:solidFill>
                <a:latin typeface="PanRoman" panose="00000400000000000000" pitchFamily="2" charset="2"/>
              </a:rPr>
              <a:t> </a:t>
            </a:r>
            <a:r>
              <a:rPr lang="ko-KR" altLang="en-US" sz="1200" b="1" dirty="0" err="1">
                <a:solidFill>
                  <a:schemeClr val="tx1"/>
                </a:solidFill>
                <a:latin typeface="PanRoman" panose="00000400000000000000" pitchFamily="2" charset="2"/>
              </a:rPr>
              <a:t>책표지</a:t>
            </a:r>
            <a:r>
              <a:rPr lang="ko-KR" altLang="en-US" sz="1200" b="1" dirty="0">
                <a:solidFill>
                  <a:schemeClr val="tx1"/>
                </a:solidFill>
                <a:latin typeface="PanRoman" panose="00000400000000000000" pitchFamily="2" charset="2"/>
              </a:rPr>
              <a:t> 바꾸기 폼을 연다</a:t>
            </a:r>
            <a:r>
              <a:rPr lang="en-US" altLang="ko-KR" sz="1200" b="1" dirty="0">
                <a:solidFill>
                  <a:schemeClr val="tx1"/>
                </a:solidFill>
                <a:latin typeface="PanRoman" panose="00000400000000000000" pitchFamily="2" charset="2"/>
              </a:rPr>
              <a:t>.</a:t>
            </a:r>
          </a:p>
          <a:p>
            <a:r>
              <a:rPr lang="en-US" altLang="ko-KR" sz="1200" b="1" dirty="0">
                <a:solidFill>
                  <a:srgbClr val="7030A0"/>
                </a:solidFill>
                <a:latin typeface="PanRoman" panose="00000400000000000000" pitchFamily="2" charset="2"/>
              </a:rPr>
              <a:t>A3 </a:t>
            </a:r>
            <a:r>
              <a:rPr lang="en-US" altLang="ko-KR" sz="1200" b="1" dirty="0"/>
              <a:t>– </a:t>
            </a:r>
            <a:r>
              <a:rPr lang="ko-KR" altLang="en-US" sz="1200" b="1" dirty="0" err="1"/>
              <a:t>책표지</a:t>
            </a:r>
            <a:r>
              <a:rPr lang="ko-KR" altLang="en-US" sz="1200" b="1" dirty="0"/>
              <a:t> 바꾸기 폼을 닫는다</a:t>
            </a:r>
            <a:r>
              <a:rPr lang="en-US" altLang="ko-KR" sz="1200" b="1" dirty="0">
                <a:solidFill>
                  <a:schemeClr val="tx1"/>
                </a:solidFill>
                <a:latin typeface="PanRoman" panose="00000400000000000000" pitchFamily="2" charset="2"/>
              </a:rPr>
              <a:t>.</a:t>
            </a: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4A7E30A3-41FB-4D3B-9E60-1E84468B61DB}"/>
              </a:ext>
            </a:extLst>
          </p:cNvPr>
          <p:cNvSpPr/>
          <p:nvPr/>
        </p:nvSpPr>
        <p:spPr>
          <a:xfrm>
            <a:off x="2384425" y="4594860"/>
            <a:ext cx="201295" cy="192405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5EBA7B9-3516-466C-8BBF-2CE1D5721FB1}"/>
              </a:ext>
            </a:extLst>
          </p:cNvPr>
          <p:cNvSpPr txBox="1"/>
          <p:nvPr/>
        </p:nvSpPr>
        <p:spPr>
          <a:xfrm>
            <a:off x="2320290" y="4559935"/>
            <a:ext cx="394970" cy="261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chemeClr val="bg1"/>
                </a:solidFill>
                <a:latin typeface="PanRoman" panose="00000400000000000000" pitchFamily="2" charset="2"/>
              </a:rPr>
              <a:t>D2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22F93331-2660-4ED6-A97F-D5FEC6E1F781}"/>
              </a:ext>
            </a:extLst>
          </p:cNvPr>
          <p:cNvSpPr/>
          <p:nvPr/>
        </p:nvSpPr>
        <p:spPr>
          <a:xfrm>
            <a:off x="1928495" y="5085715"/>
            <a:ext cx="201295" cy="192405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90B8FFD-377C-40B3-898E-E12D9E0BABB6}"/>
              </a:ext>
            </a:extLst>
          </p:cNvPr>
          <p:cNvSpPr txBox="1"/>
          <p:nvPr/>
        </p:nvSpPr>
        <p:spPr>
          <a:xfrm>
            <a:off x="1864360" y="5050790"/>
            <a:ext cx="394970" cy="261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chemeClr val="bg1"/>
                </a:solidFill>
                <a:latin typeface="PanRoman" panose="00000400000000000000" pitchFamily="2" charset="2"/>
              </a:rPr>
              <a:t>D5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7FBFE702-5025-472A-ABC4-BC88D934BD2E}"/>
              </a:ext>
            </a:extLst>
          </p:cNvPr>
          <p:cNvSpPr/>
          <p:nvPr/>
        </p:nvSpPr>
        <p:spPr>
          <a:xfrm>
            <a:off x="2019300" y="2659380"/>
            <a:ext cx="201295" cy="192405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57E1BC8-CE2B-4362-B468-DFDFA940A697}"/>
              </a:ext>
            </a:extLst>
          </p:cNvPr>
          <p:cNvSpPr txBox="1"/>
          <p:nvPr/>
        </p:nvSpPr>
        <p:spPr>
          <a:xfrm>
            <a:off x="1955800" y="2624455"/>
            <a:ext cx="394970" cy="261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chemeClr val="bg1"/>
                </a:solidFill>
                <a:latin typeface="PanRoman" panose="00000400000000000000" pitchFamily="2" charset="2"/>
              </a:rPr>
              <a:t>D1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3C3E8ACA-5607-45DD-BF91-FE33E6C20411}"/>
              </a:ext>
            </a:extLst>
          </p:cNvPr>
          <p:cNvSpPr/>
          <p:nvPr/>
        </p:nvSpPr>
        <p:spPr>
          <a:xfrm>
            <a:off x="2023745" y="4760595"/>
            <a:ext cx="201295" cy="192405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A5EA46F-3606-40D6-BF7A-38323141053E}"/>
              </a:ext>
            </a:extLst>
          </p:cNvPr>
          <p:cNvSpPr txBox="1"/>
          <p:nvPr/>
        </p:nvSpPr>
        <p:spPr>
          <a:xfrm>
            <a:off x="1959610" y="4725670"/>
            <a:ext cx="394970" cy="261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chemeClr val="bg1"/>
                </a:solidFill>
                <a:latin typeface="PanRoman" panose="00000400000000000000" pitchFamily="2" charset="2"/>
              </a:rPr>
              <a:t>D3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013C563A-D084-40BE-BF21-0A78A58CCD61}"/>
              </a:ext>
            </a:extLst>
          </p:cNvPr>
          <p:cNvSpPr/>
          <p:nvPr/>
        </p:nvSpPr>
        <p:spPr>
          <a:xfrm>
            <a:off x="2449830" y="4972050"/>
            <a:ext cx="201295" cy="192405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C844180-1A20-437C-913C-C042EC3209C0}"/>
              </a:ext>
            </a:extLst>
          </p:cNvPr>
          <p:cNvSpPr txBox="1"/>
          <p:nvPr/>
        </p:nvSpPr>
        <p:spPr>
          <a:xfrm>
            <a:off x="2386330" y="4930140"/>
            <a:ext cx="394970" cy="261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chemeClr val="bg1"/>
                </a:solidFill>
                <a:latin typeface="PanRoman" panose="00000400000000000000" pitchFamily="2" charset="2"/>
              </a:rPr>
              <a:t>D4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0D287E73-4A13-4A97-8659-9E04462E85C5}"/>
              </a:ext>
            </a:extLst>
          </p:cNvPr>
          <p:cNvSpPr/>
          <p:nvPr/>
        </p:nvSpPr>
        <p:spPr>
          <a:xfrm>
            <a:off x="1962150" y="5384800"/>
            <a:ext cx="201295" cy="192405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29D2BD0C-8F07-4A27-A7DC-CA797F96F7BF}"/>
              </a:ext>
            </a:extLst>
          </p:cNvPr>
          <p:cNvSpPr txBox="1"/>
          <p:nvPr/>
        </p:nvSpPr>
        <p:spPr>
          <a:xfrm>
            <a:off x="1898650" y="5349875"/>
            <a:ext cx="394970" cy="261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chemeClr val="bg1"/>
                </a:solidFill>
                <a:latin typeface="PanRoman" panose="00000400000000000000" pitchFamily="2" charset="2"/>
              </a:rPr>
              <a:t>D7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AE1F452F-FBC8-402D-9089-65DAC0532AAD}"/>
              </a:ext>
            </a:extLst>
          </p:cNvPr>
          <p:cNvSpPr/>
          <p:nvPr/>
        </p:nvSpPr>
        <p:spPr>
          <a:xfrm>
            <a:off x="2413635" y="5285740"/>
            <a:ext cx="201295" cy="192405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B16E23C7-3221-43C1-AF44-487F1B7A849A}"/>
              </a:ext>
            </a:extLst>
          </p:cNvPr>
          <p:cNvSpPr txBox="1"/>
          <p:nvPr/>
        </p:nvSpPr>
        <p:spPr>
          <a:xfrm>
            <a:off x="2350135" y="5251450"/>
            <a:ext cx="394970" cy="261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chemeClr val="bg1"/>
                </a:solidFill>
                <a:latin typeface="PanRoman" panose="00000400000000000000" pitchFamily="2" charset="2"/>
              </a:rPr>
              <a:t>D6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id="{305E8F96-FAD7-49FA-A88A-D9BC24A08CF2}"/>
              </a:ext>
            </a:extLst>
          </p:cNvPr>
          <p:cNvSpPr/>
          <p:nvPr/>
        </p:nvSpPr>
        <p:spPr>
          <a:xfrm>
            <a:off x="2553970" y="5547360"/>
            <a:ext cx="201295" cy="192405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EB39ECE6-F565-44A0-825C-FA3E5D7468A0}"/>
              </a:ext>
            </a:extLst>
          </p:cNvPr>
          <p:cNvSpPr txBox="1"/>
          <p:nvPr/>
        </p:nvSpPr>
        <p:spPr>
          <a:xfrm>
            <a:off x="2481580" y="5514340"/>
            <a:ext cx="394970" cy="261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chemeClr val="bg1"/>
                </a:solidFill>
                <a:latin typeface="PanRoman" panose="00000400000000000000" pitchFamily="2" charset="2"/>
              </a:rPr>
              <a:t>D8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555C35AE-EDAA-4B2F-BE83-689A6EA9B9AF}"/>
              </a:ext>
            </a:extLst>
          </p:cNvPr>
          <p:cNvSpPr txBox="1"/>
          <p:nvPr/>
        </p:nvSpPr>
        <p:spPr>
          <a:xfrm>
            <a:off x="9467215" y="2178685"/>
            <a:ext cx="3074035" cy="192341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FF0000"/>
                </a:solidFill>
                <a:latin typeface="+mj-lt"/>
              </a:rPr>
              <a:t>&lt;&lt;</a:t>
            </a:r>
            <a:r>
              <a:rPr lang="en-US" altLang="ko-KR" sz="1200" b="1" dirty="0">
                <a:solidFill>
                  <a:srgbClr val="FF0000"/>
                </a:solidFill>
                <a:latin typeface="PanRoman" panose="00000400000000000000" pitchFamily="2" charset="2"/>
              </a:rPr>
              <a:t>DATA</a:t>
            </a:r>
            <a:r>
              <a:rPr lang="en-US" altLang="ko-KR" sz="1200" b="1" dirty="0">
                <a:solidFill>
                  <a:srgbClr val="FF0000"/>
                </a:solidFill>
              </a:rPr>
              <a:t>&gt;&gt;</a:t>
            </a:r>
          </a:p>
          <a:p>
            <a:r>
              <a:rPr lang="en-US" altLang="ko-KR" sz="1200" b="1" dirty="0">
                <a:solidFill>
                  <a:srgbClr val="FF0000"/>
                </a:solidFill>
                <a:latin typeface="PanRoman" panose="00000400000000000000" pitchFamily="2" charset="2"/>
              </a:rPr>
              <a:t>D1</a:t>
            </a:r>
            <a:r>
              <a:rPr lang="en-US" altLang="ko-KR" sz="1200" b="1" dirty="0">
                <a:latin typeface="PanRoman" panose="00000400000000000000" pitchFamily="2" charset="2"/>
              </a:rPr>
              <a:t> </a:t>
            </a:r>
            <a:r>
              <a:rPr lang="en-US" altLang="ko-KR" sz="1200" b="1" dirty="0"/>
              <a:t>– </a:t>
            </a:r>
            <a:r>
              <a:rPr lang="ko-KR" altLang="en-US" sz="1200" b="1" dirty="0" err="1"/>
              <a:t>책표지</a:t>
            </a:r>
            <a:r>
              <a:rPr lang="ko-KR" altLang="en-US" sz="1200" b="1" dirty="0"/>
              <a:t> </a:t>
            </a:r>
            <a:r>
              <a:rPr lang="en-US" altLang="ko-KR" sz="1200" b="1" dirty="0"/>
              <a:t>cover</a:t>
            </a:r>
          </a:p>
          <a:p>
            <a:r>
              <a:rPr lang="en-US" altLang="ko-KR" sz="1200" b="1" dirty="0">
                <a:solidFill>
                  <a:srgbClr val="FF0000"/>
                </a:solidFill>
                <a:latin typeface="PanRoman" panose="00000400000000000000" pitchFamily="2" charset="2"/>
              </a:rPr>
              <a:t>D2 </a:t>
            </a:r>
            <a:r>
              <a:rPr lang="en-US" altLang="ko-KR" sz="1200" b="1" dirty="0"/>
              <a:t>– </a:t>
            </a:r>
            <a:r>
              <a:rPr lang="ko-KR" altLang="en-US" sz="1200" b="1" dirty="0"/>
              <a:t>도서번호 </a:t>
            </a:r>
            <a:r>
              <a:rPr lang="en-US" altLang="ko-KR" sz="1200" b="1" dirty="0" err="1"/>
              <a:t>bookNo</a:t>
            </a:r>
            <a:r>
              <a:rPr lang="en-US" altLang="ko-KR" sz="1200" b="1" dirty="0"/>
              <a:t> (Primary Key) </a:t>
            </a:r>
          </a:p>
          <a:p>
            <a:r>
              <a:rPr lang="en-US" altLang="ko-KR" sz="1200" b="1" dirty="0">
                <a:solidFill>
                  <a:srgbClr val="FF0000"/>
                </a:solidFill>
                <a:latin typeface="PanRoman" panose="00000400000000000000" pitchFamily="2" charset="2"/>
              </a:rPr>
              <a:t>D3 </a:t>
            </a:r>
            <a:r>
              <a:rPr lang="en-US" altLang="ko-KR" sz="1200" b="1" dirty="0"/>
              <a:t>– </a:t>
            </a:r>
            <a:r>
              <a:rPr lang="ko-KR" altLang="en-US" sz="1200" b="1" dirty="0"/>
              <a:t>책 제목 </a:t>
            </a:r>
            <a:r>
              <a:rPr lang="en-US" altLang="ko-KR" sz="1200" b="1" dirty="0"/>
              <a:t>title</a:t>
            </a:r>
          </a:p>
          <a:p>
            <a:r>
              <a:rPr lang="en-US" altLang="ko-KR" sz="1200" b="1" dirty="0">
                <a:solidFill>
                  <a:srgbClr val="FF0000"/>
                </a:solidFill>
                <a:latin typeface="PanRoman" panose="00000400000000000000" pitchFamily="2" charset="2"/>
              </a:rPr>
              <a:t>D4</a:t>
            </a:r>
            <a:r>
              <a:rPr lang="en-US" altLang="ko-KR" sz="1200" b="1" dirty="0">
                <a:solidFill>
                  <a:srgbClr val="FFFF00"/>
                </a:solidFill>
                <a:latin typeface="PanRoman" panose="00000400000000000000" pitchFamily="2" charset="2"/>
              </a:rPr>
              <a:t> </a:t>
            </a:r>
            <a:r>
              <a:rPr lang="en-US" altLang="ko-KR" sz="1200" b="1" dirty="0"/>
              <a:t>– </a:t>
            </a:r>
            <a:r>
              <a:rPr lang="ko-KR" altLang="en-US" sz="1200" b="1" dirty="0" err="1"/>
              <a:t>작가명</a:t>
            </a:r>
            <a:r>
              <a:rPr lang="ko-KR" altLang="en-US" sz="1200" b="1" dirty="0"/>
              <a:t> </a:t>
            </a:r>
            <a:r>
              <a:rPr lang="en-US" altLang="ko-KR" sz="1200" b="1" dirty="0"/>
              <a:t>writer</a:t>
            </a:r>
          </a:p>
          <a:p>
            <a:r>
              <a:rPr lang="en-US" altLang="ko-KR" sz="1200" b="1" dirty="0">
                <a:solidFill>
                  <a:srgbClr val="FF0000"/>
                </a:solidFill>
                <a:latin typeface="PanRoman" panose="00000400000000000000" pitchFamily="2" charset="2"/>
              </a:rPr>
              <a:t>D5</a:t>
            </a:r>
            <a:r>
              <a:rPr lang="en-US" altLang="ko-KR" sz="1200" b="1" dirty="0">
                <a:solidFill>
                  <a:srgbClr val="FFFF00"/>
                </a:solidFill>
                <a:latin typeface="PanRoman" panose="00000400000000000000" pitchFamily="2" charset="2"/>
              </a:rPr>
              <a:t> </a:t>
            </a:r>
            <a:r>
              <a:rPr lang="en-US" altLang="ko-KR" sz="1200" b="1" dirty="0"/>
              <a:t>– </a:t>
            </a:r>
            <a:r>
              <a:rPr lang="ko-KR" altLang="en-US" sz="1200" b="1" dirty="0"/>
              <a:t>장르 </a:t>
            </a:r>
            <a:r>
              <a:rPr lang="en-US" altLang="ko-KR" sz="1200" b="1" dirty="0"/>
              <a:t>Genre</a:t>
            </a:r>
          </a:p>
          <a:p>
            <a:r>
              <a:rPr lang="en-US" altLang="ko-KR" sz="1200" b="1" dirty="0">
                <a:solidFill>
                  <a:srgbClr val="FF0000"/>
                </a:solidFill>
                <a:latin typeface="PanRoman" panose="00000400000000000000" pitchFamily="2" charset="2"/>
              </a:rPr>
              <a:t>D6 </a:t>
            </a:r>
            <a:r>
              <a:rPr lang="en-US" altLang="ko-KR" sz="1200" b="1" dirty="0"/>
              <a:t>– </a:t>
            </a:r>
            <a:r>
              <a:rPr lang="ko-KR" altLang="en-US" sz="1200" b="1" dirty="0"/>
              <a:t>출판사 </a:t>
            </a:r>
            <a:r>
              <a:rPr lang="en-US" altLang="ko-KR" sz="1200" b="1" dirty="0"/>
              <a:t>publisher</a:t>
            </a:r>
          </a:p>
          <a:p>
            <a:r>
              <a:rPr lang="en-US" altLang="ko-KR" sz="1200" b="1" dirty="0">
                <a:solidFill>
                  <a:srgbClr val="FF0000"/>
                </a:solidFill>
                <a:latin typeface="PanRoman" panose="00000400000000000000" pitchFamily="2" charset="2"/>
              </a:rPr>
              <a:t>D7</a:t>
            </a:r>
            <a:r>
              <a:rPr lang="en-US" altLang="ko-KR" sz="1200" b="1" dirty="0">
                <a:latin typeface="PanRoman" panose="00000400000000000000" pitchFamily="2" charset="2"/>
              </a:rPr>
              <a:t> </a:t>
            </a:r>
            <a:r>
              <a:rPr lang="en-US" altLang="ko-KR" sz="1200" b="1" dirty="0"/>
              <a:t>– </a:t>
            </a:r>
            <a:r>
              <a:rPr lang="ko-KR" altLang="en-US" sz="1200" b="1" dirty="0"/>
              <a:t>출간일 </a:t>
            </a:r>
            <a:r>
              <a:rPr lang="en-US" altLang="ko-KR" sz="1200" b="1" dirty="0" err="1"/>
              <a:t>pubDate</a:t>
            </a:r>
            <a:endParaRPr lang="en-US" altLang="ko-KR" sz="1200" b="1" dirty="0"/>
          </a:p>
          <a:p>
            <a:r>
              <a:rPr lang="en-US" altLang="ko-KR" sz="1200" b="1" dirty="0">
                <a:solidFill>
                  <a:srgbClr val="FF0000"/>
                </a:solidFill>
                <a:latin typeface="PanRoman" panose="00000400000000000000" pitchFamily="2" charset="2"/>
              </a:rPr>
              <a:t>D8</a:t>
            </a:r>
            <a:r>
              <a:rPr lang="en-US" altLang="ko-KR" sz="1200" b="1" dirty="0">
                <a:latin typeface="PanRoman" panose="00000400000000000000" pitchFamily="2" charset="2"/>
              </a:rPr>
              <a:t> </a:t>
            </a:r>
            <a:r>
              <a:rPr lang="en-US" altLang="ko-KR" sz="1200" b="1" dirty="0"/>
              <a:t>– </a:t>
            </a:r>
            <a:r>
              <a:rPr lang="ko-KR" altLang="en-US" sz="1200" b="1" dirty="0"/>
              <a:t>가격 </a:t>
            </a:r>
            <a:r>
              <a:rPr lang="en-US" altLang="ko-KR" sz="1200" b="1" dirty="0"/>
              <a:t>price</a:t>
            </a:r>
          </a:p>
          <a:p>
            <a:endParaRPr lang="en-US" altLang="ko-KR" sz="1100" b="1" dirty="0"/>
          </a:p>
        </p:txBody>
      </p:sp>
      <p:sp>
        <p:nvSpPr>
          <p:cNvPr id="86" name="타원 85">
            <a:extLst>
              <a:ext uri="{FF2B5EF4-FFF2-40B4-BE49-F238E27FC236}">
                <a16:creationId xmlns:a16="http://schemas.microsoft.com/office/drawing/2014/main" id="{CE4E7FD8-ECF6-47A2-8C79-65B0FFB44DD7}"/>
              </a:ext>
            </a:extLst>
          </p:cNvPr>
          <p:cNvSpPr/>
          <p:nvPr/>
        </p:nvSpPr>
        <p:spPr>
          <a:xfrm>
            <a:off x="1940560" y="4458335"/>
            <a:ext cx="227965" cy="227965"/>
          </a:xfrm>
          <a:prstGeom prst="ellipse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C394C96A-449E-423E-9EF6-133780FBB6B6}"/>
              </a:ext>
            </a:extLst>
          </p:cNvPr>
          <p:cNvSpPr txBox="1"/>
          <p:nvPr/>
        </p:nvSpPr>
        <p:spPr>
          <a:xfrm>
            <a:off x="1894205" y="4439285"/>
            <a:ext cx="442595" cy="276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tx1"/>
                </a:solidFill>
                <a:latin typeface="PanRoman" panose="00000400000000000000" pitchFamily="2" charset="2"/>
              </a:rPr>
              <a:t>L3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CD1D98F6-C907-4351-8286-C66DE2D35C7B}"/>
              </a:ext>
            </a:extLst>
          </p:cNvPr>
          <p:cNvSpPr/>
          <p:nvPr/>
        </p:nvSpPr>
        <p:spPr>
          <a:xfrm>
            <a:off x="1970405" y="3901440"/>
            <a:ext cx="227965" cy="227965"/>
          </a:xfrm>
          <a:prstGeom prst="ellipse">
            <a:avLst/>
          </a:prstGeom>
          <a:solidFill>
            <a:srgbClr val="7030A0"/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058A678A-EC43-4EA7-A11A-E76F4CA58E3D}"/>
              </a:ext>
            </a:extLst>
          </p:cNvPr>
          <p:cNvSpPr txBox="1"/>
          <p:nvPr/>
        </p:nvSpPr>
        <p:spPr>
          <a:xfrm>
            <a:off x="1905635" y="3874135"/>
            <a:ext cx="442595" cy="276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PanRoman" panose="00000400000000000000"/>
              </a:rPr>
              <a:t>A2</a:t>
            </a:r>
            <a:endParaRPr lang="ko-KR" altLang="en-US" sz="1200" b="1" dirty="0">
              <a:solidFill>
                <a:schemeClr val="bg1"/>
              </a:solidFill>
              <a:latin typeface="PanRoman" panose="00000400000000000000"/>
            </a:endParaRPr>
          </a:p>
        </p:txBody>
      </p:sp>
      <p:sp>
        <p:nvSpPr>
          <p:cNvPr id="90" name="타원 89">
            <a:extLst>
              <a:ext uri="{FF2B5EF4-FFF2-40B4-BE49-F238E27FC236}">
                <a16:creationId xmlns:a16="http://schemas.microsoft.com/office/drawing/2014/main" id="{2347030D-657E-46B5-8EAC-915A81B0E879}"/>
              </a:ext>
            </a:extLst>
          </p:cNvPr>
          <p:cNvSpPr/>
          <p:nvPr/>
        </p:nvSpPr>
        <p:spPr>
          <a:xfrm>
            <a:off x="2585720" y="4418330"/>
            <a:ext cx="227965" cy="227965"/>
          </a:xfrm>
          <a:prstGeom prst="ellipse">
            <a:avLst/>
          </a:prstGeom>
          <a:solidFill>
            <a:srgbClr val="7030A0"/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E43D522F-CD63-46F5-A92D-873C808E7F7B}"/>
              </a:ext>
            </a:extLst>
          </p:cNvPr>
          <p:cNvSpPr txBox="1"/>
          <p:nvPr/>
        </p:nvSpPr>
        <p:spPr>
          <a:xfrm>
            <a:off x="2534285" y="4391025"/>
            <a:ext cx="442595" cy="276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PanRoman" panose="00000400000000000000"/>
              </a:rPr>
              <a:t>A3</a:t>
            </a:r>
            <a:endParaRPr lang="ko-KR" altLang="en-US" sz="1200" b="1" dirty="0">
              <a:solidFill>
                <a:schemeClr val="bg1"/>
              </a:solidFill>
              <a:latin typeface="PanRoman" panose="00000400000000000000"/>
            </a:endParaRP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A6D2A950-AF58-4EC7-91A2-B7D400511605}"/>
              </a:ext>
            </a:extLst>
          </p:cNvPr>
          <p:cNvSpPr/>
          <p:nvPr/>
        </p:nvSpPr>
        <p:spPr>
          <a:xfrm>
            <a:off x="1988820" y="5766435"/>
            <a:ext cx="201295" cy="192405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893958FB-988B-4442-91C1-45A434D4DAA8}"/>
              </a:ext>
            </a:extLst>
          </p:cNvPr>
          <p:cNvSpPr txBox="1"/>
          <p:nvPr/>
        </p:nvSpPr>
        <p:spPr>
          <a:xfrm>
            <a:off x="1916430" y="5733415"/>
            <a:ext cx="394970" cy="261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chemeClr val="bg1"/>
                </a:solidFill>
                <a:latin typeface="PanRoman" panose="00000400000000000000" pitchFamily="2" charset="2"/>
              </a:rPr>
              <a:t>D9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80336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118;p4">
            <a:extLst>
              <a:ext uri="{FF2B5EF4-FFF2-40B4-BE49-F238E27FC236}">
                <a16:creationId xmlns:a16="http://schemas.microsoft.com/office/drawing/2014/main" id="{B110AD0E-4A52-481D-8C98-1DBB208E0208}"/>
              </a:ext>
            </a:extLst>
          </p:cNvPr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9" name="Google Shape;119;p4">
            <a:extLst>
              <a:ext uri="{FF2B5EF4-FFF2-40B4-BE49-F238E27FC236}">
                <a16:creationId xmlns:a16="http://schemas.microsoft.com/office/drawing/2014/main" id="{856C0C96-D578-43D1-9FE7-8299E564A025}"/>
              </a:ext>
            </a:extLst>
          </p:cNvPr>
          <p:cNvCxnSpPr/>
          <p:nvPr/>
        </p:nvCxnSpPr>
        <p:spPr>
          <a:xfrm>
            <a:off x="139700" y="491490"/>
            <a:ext cx="19939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0" name="Google Shape;120;p4">
            <a:extLst>
              <a:ext uri="{FF2B5EF4-FFF2-40B4-BE49-F238E27FC236}">
                <a16:creationId xmlns:a16="http://schemas.microsoft.com/office/drawing/2014/main" id="{6BD8A400-1774-415A-BE33-206ECE1491EE}"/>
              </a:ext>
            </a:extLst>
          </p:cNvPr>
          <p:cNvSpPr txBox="1"/>
          <p:nvPr/>
        </p:nvSpPr>
        <p:spPr>
          <a:xfrm>
            <a:off x="1619885" y="591185"/>
            <a:ext cx="626745" cy="584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accent4"/>
                </a:solidFill>
              </a:rPr>
              <a:t>-</a:t>
            </a:r>
            <a:endParaRPr sz="3200" b="1" dirty="0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121;p4">
            <a:extLst>
              <a:ext uri="{FF2B5EF4-FFF2-40B4-BE49-F238E27FC236}">
                <a16:creationId xmlns:a16="http://schemas.microsoft.com/office/drawing/2014/main" id="{C7D0BBC6-FFBB-4E12-B2CB-022CB9D92A4E}"/>
              </a:ext>
            </a:extLst>
          </p:cNvPr>
          <p:cNvSpPr txBox="1"/>
          <p:nvPr/>
        </p:nvSpPr>
        <p:spPr>
          <a:xfrm>
            <a:off x="2263775" y="645160"/>
            <a:ext cx="2326005" cy="553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000" dirty="0">
                <a:solidFill>
                  <a:schemeClr val="accent4"/>
                </a:solidFill>
              </a:rPr>
              <a:t>주제</a:t>
            </a:r>
            <a:endParaRPr sz="3000" dirty="0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190;gd1edc10b5a_2_0">
            <a:extLst>
              <a:ext uri="{FF2B5EF4-FFF2-40B4-BE49-F238E27FC236}">
                <a16:creationId xmlns:a16="http://schemas.microsoft.com/office/drawing/2014/main" id="{8F30BB25-4209-4892-B05B-42766975AA2F}"/>
              </a:ext>
            </a:extLst>
          </p:cNvPr>
          <p:cNvSpPr txBox="1"/>
          <p:nvPr/>
        </p:nvSpPr>
        <p:spPr>
          <a:xfrm>
            <a:off x="101600" y="158115"/>
            <a:ext cx="1831975" cy="307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Team1 </a:t>
            </a:r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파워포인트</a:t>
            </a:r>
            <a:endParaRPr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65" name="Google Shape;194;gd1edc10b5a_2_0">
            <a:extLst>
              <a:ext uri="{FF2B5EF4-FFF2-40B4-BE49-F238E27FC236}">
                <a16:creationId xmlns:a16="http://schemas.microsoft.com/office/drawing/2014/main" id="{ADF89EEC-378B-4A7F-B392-B01B8E4B5B95}"/>
              </a:ext>
            </a:extLst>
          </p:cNvPr>
          <p:cNvSpPr txBox="1"/>
          <p:nvPr/>
        </p:nvSpPr>
        <p:spPr>
          <a:xfrm>
            <a:off x="2299335" y="1118235"/>
            <a:ext cx="3554095" cy="323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dirty="0">
                <a:solidFill>
                  <a:schemeClr val="accent4"/>
                </a:solidFill>
              </a:rPr>
              <a:t>3. </a:t>
            </a:r>
            <a:r>
              <a:rPr lang="ko-KR" altLang="en-US" sz="1500" b="1" dirty="0">
                <a:solidFill>
                  <a:schemeClr val="accent4"/>
                </a:solidFill>
              </a:rPr>
              <a:t>등급관리</a:t>
            </a:r>
            <a:endParaRPr sz="15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7F6F06D-472C-4EF0-A92E-0B4D8EEEDB91}"/>
              </a:ext>
            </a:extLst>
          </p:cNvPr>
          <p:cNvSpPr txBox="1"/>
          <p:nvPr/>
        </p:nvSpPr>
        <p:spPr>
          <a:xfrm>
            <a:off x="1933575" y="2559685"/>
            <a:ext cx="6097604" cy="10464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latinLnBrk="0">
              <a:buFont typeface="Arial"/>
              <a:buChar char="•"/>
            </a:pPr>
            <a:r>
              <a:rPr lang="ko-KR" altLang="en-US" sz="2400" dirty="0"/>
              <a:t>등급관리 시스템</a:t>
            </a:r>
            <a:endParaRPr lang="en-US" altLang="ko-KR" sz="2400" dirty="0"/>
          </a:p>
          <a:p>
            <a:pPr latinLnBrk="0"/>
            <a:endParaRPr lang="ko-KR" altLang="en-US" sz="2400" dirty="0"/>
          </a:p>
          <a:p>
            <a:pPr marL="228600" indent="-228600" latinLnBrk="0">
              <a:buFontTx/>
              <a:buNone/>
            </a:pPr>
            <a:r>
              <a:rPr lang="ko-KR" altLang="en-US" sz="1400" dirty="0"/>
              <a:t> - 등급관리, 권한처리</a:t>
            </a:r>
          </a:p>
        </p:txBody>
      </p:sp>
    </p:spTree>
    <p:extLst>
      <p:ext uri="{BB962C8B-B14F-4D97-AF65-F5344CB8AC3E}">
        <p14:creationId xmlns:p14="http://schemas.microsoft.com/office/powerpoint/2010/main" val="257431314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3810A22-EEF4-4E1A-A4A2-BDAD478CDC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425" y="1798955"/>
            <a:ext cx="6306185" cy="4839970"/>
          </a:xfrm>
          <a:prstGeom prst="rect">
            <a:avLst/>
          </a:prstGeom>
        </p:spPr>
      </p:pic>
      <p:sp>
        <p:nvSpPr>
          <p:cNvPr id="327" name="Google Shape;327;p11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28" name="Google Shape;328;p11"/>
          <p:cNvCxnSpPr/>
          <p:nvPr/>
        </p:nvCxnSpPr>
        <p:spPr>
          <a:xfrm>
            <a:off x="139700" y="491490"/>
            <a:ext cx="19939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29" name="Google Shape;329;p11"/>
          <p:cNvSpPr txBox="1"/>
          <p:nvPr/>
        </p:nvSpPr>
        <p:spPr>
          <a:xfrm>
            <a:off x="101600" y="158115"/>
            <a:ext cx="2134235" cy="307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Team1 </a:t>
            </a:r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파워포인트</a:t>
            </a:r>
          </a:p>
        </p:txBody>
      </p:sp>
      <p:sp>
        <p:nvSpPr>
          <p:cNvPr id="7" name="Google Shape;191;gd1edc10b5a_2_0">
            <a:extLst>
              <a:ext uri="{FF2B5EF4-FFF2-40B4-BE49-F238E27FC236}">
                <a16:creationId xmlns:a16="http://schemas.microsoft.com/office/drawing/2014/main" id="{F2739533-13E5-4BD9-BDDC-15AF9B468B9B}"/>
              </a:ext>
            </a:extLst>
          </p:cNvPr>
          <p:cNvSpPr txBox="1"/>
          <p:nvPr/>
        </p:nvSpPr>
        <p:spPr>
          <a:xfrm>
            <a:off x="1608455" y="652145"/>
            <a:ext cx="626745" cy="584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accent4"/>
                </a:solidFill>
              </a:rPr>
              <a:t>-</a:t>
            </a:r>
            <a:endParaRPr sz="3200" b="1" dirty="0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192;gd1edc10b5a_2_0">
            <a:extLst>
              <a:ext uri="{FF2B5EF4-FFF2-40B4-BE49-F238E27FC236}">
                <a16:creationId xmlns:a16="http://schemas.microsoft.com/office/drawing/2014/main" id="{7E97B313-54B5-4C83-ABC1-33D56521E7AE}"/>
              </a:ext>
            </a:extLst>
          </p:cNvPr>
          <p:cNvSpPr txBox="1"/>
          <p:nvPr/>
        </p:nvSpPr>
        <p:spPr>
          <a:xfrm>
            <a:off x="2263775" y="645160"/>
            <a:ext cx="6261100" cy="553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000" dirty="0">
                <a:solidFill>
                  <a:schemeClr val="accent4"/>
                </a:solidFill>
              </a:rPr>
              <a:t>완성된 화면 캡처와 기능 설명</a:t>
            </a:r>
            <a:endParaRPr dirty="0"/>
          </a:p>
        </p:txBody>
      </p:sp>
      <p:sp>
        <p:nvSpPr>
          <p:cNvPr id="9" name="Google Shape;194;gd1edc10b5a_2_0">
            <a:extLst>
              <a:ext uri="{FF2B5EF4-FFF2-40B4-BE49-F238E27FC236}">
                <a16:creationId xmlns:a16="http://schemas.microsoft.com/office/drawing/2014/main" id="{1785CCB1-A9CD-4A70-AE49-7473ECCB0AE8}"/>
              </a:ext>
            </a:extLst>
          </p:cNvPr>
          <p:cNvSpPr txBox="1"/>
          <p:nvPr/>
        </p:nvSpPr>
        <p:spPr>
          <a:xfrm>
            <a:off x="2289175" y="1181100"/>
            <a:ext cx="3554095" cy="323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dirty="0">
                <a:solidFill>
                  <a:schemeClr val="accent4"/>
                </a:solidFill>
              </a:rPr>
              <a:t>2-5. </a:t>
            </a:r>
            <a:r>
              <a:rPr lang="ko-KR" altLang="en-US" sz="1500" b="1" dirty="0">
                <a:solidFill>
                  <a:schemeClr val="accent4"/>
                </a:solidFill>
              </a:rPr>
              <a:t>도서목록 </a:t>
            </a:r>
            <a:r>
              <a:rPr lang="en-US" altLang="ko-KR" sz="1500" b="1" dirty="0" err="1">
                <a:solidFill>
                  <a:schemeClr val="accent4"/>
                </a:solidFill>
              </a:rPr>
              <a:t>delete.jsp</a:t>
            </a:r>
            <a:endParaRPr sz="1500" b="1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C3F18FF-9CC4-4970-90BF-FEF35B6B2AC3}"/>
              </a:ext>
            </a:extLst>
          </p:cNvPr>
          <p:cNvSpPr txBox="1"/>
          <p:nvPr/>
        </p:nvSpPr>
        <p:spPr>
          <a:xfrm>
            <a:off x="6862445" y="3355975"/>
            <a:ext cx="5070475" cy="46164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&lt;&lt;</a:t>
            </a:r>
            <a:r>
              <a:rPr lang="en-US" altLang="ko-KR" sz="1200" b="1" dirty="0"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anRoman" panose="00000400000000000000" pitchFamily="2" charset="2"/>
              </a:rPr>
              <a:t>LINK</a:t>
            </a:r>
            <a:r>
              <a:rPr lang="en-US" altLang="ko-KR" sz="1200" b="1" dirty="0"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&gt;&gt;</a:t>
            </a:r>
            <a:endParaRPr lang="en-US" altLang="ko-KR" sz="1200" b="1" dirty="0">
              <a:solidFill>
                <a:srgbClr val="FFFF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PanRoman" panose="00000400000000000000" pitchFamily="2" charset="2"/>
            </a:endParaRPr>
          </a:p>
          <a:p>
            <a:r>
              <a:rPr lang="en-US" altLang="ko-KR" sz="1200" b="1" dirty="0"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anRoman" panose="00000400000000000000" pitchFamily="2" charset="2"/>
              </a:rPr>
              <a:t>L1</a:t>
            </a:r>
            <a:r>
              <a:rPr lang="en-US" altLang="ko-KR" sz="12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anRoman" panose="00000400000000000000" pitchFamily="2" charset="2"/>
              </a:rPr>
              <a:t> </a:t>
            </a:r>
            <a:r>
              <a:rPr lang="en-US" altLang="ko-KR" sz="12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– </a:t>
            </a:r>
            <a:r>
              <a:rPr lang="ko-KR" altLang="en-US" sz="1200" b="1" dirty="0">
                <a:solidFill>
                  <a:schemeClr val="tx1"/>
                </a:solidFill>
                <a:latin typeface="PanRoman" panose="00000400000000000000" pitchFamily="2" charset="2"/>
              </a:rPr>
              <a:t>해당 도서를 삭제</a:t>
            </a:r>
            <a:r>
              <a:rPr lang="en-US" altLang="ko-KR" sz="1200" b="1" dirty="0">
                <a:solidFill>
                  <a:schemeClr val="tx1"/>
                </a:solidFill>
                <a:latin typeface="PanRoman" panose="00000400000000000000" pitchFamily="2" charset="2"/>
              </a:rPr>
              <a:t>(</a:t>
            </a:r>
            <a:r>
              <a:rPr lang="en-US" altLang="ko-KR" sz="1200" b="1" dirty="0" err="1">
                <a:solidFill>
                  <a:schemeClr val="tx1"/>
                </a:solidFill>
                <a:latin typeface="PanRoman" panose="00000400000000000000" pitchFamily="2" charset="2"/>
              </a:rPr>
              <a:t>delete.jsp</a:t>
            </a:r>
            <a:r>
              <a:rPr lang="en-US" altLang="ko-KR" sz="1200" b="1" dirty="0">
                <a:solidFill>
                  <a:schemeClr val="tx1"/>
                </a:solidFill>
                <a:latin typeface="PanRoman" panose="00000400000000000000" pitchFamily="2" charset="2"/>
              </a:rPr>
              <a:t>)</a:t>
            </a:r>
            <a:r>
              <a:rPr lang="ko-KR" altLang="en-US" sz="1200" b="1" dirty="0">
                <a:solidFill>
                  <a:schemeClr val="tx1"/>
                </a:solidFill>
                <a:latin typeface="PanRoman" panose="00000400000000000000" pitchFamily="2" charset="2"/>
              </a:rPr>
              <a:t>한다</a:t>
            </a:r>
            <a:r>
              <a:rPr lang="en-US" altLang="ko-KR" sz="12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.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417AA7DB-8BCA-4CD4-B3A5-44843F846AF5}"/>
              </a:ext>
            </a:extLst>
          </p:cNvPr>
          <p:cNvSpPr txBox="1"/>
          <p:nvPr/>
        </p:nvSpPr>
        <p:spPr>
          <a:xfrm>
            <a:off x="6862445" y="4352290"/>
            <a:ext cx="4268470" cy="6464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7030A0"/>
                </a:solidFill>
                <a:latin typeface="+mj-lt"/>
              </a:rPr>
              <a:t>&lt;&lt;</a:t>
            </a:r>
            <a:r>
              <a:rPr lang="en-US" altLang="ko-KR" sz="1200" b="1" dirty="0">
                <a:solidFill>
                  <a:srgbClr val="7030A0"/>
                </a:solidFill>
                <a:latin typeface="PanRoman" panose="00000400000000000000" pitchFamily="2" charset="2"/>
              </a:rPr>
              <a:t>ACTION</a:t>
            </a:r>
            <a:r>
              <a:rPr lang="en-US" altLang="ko-KR" sz="1200" b="1" dirty="0">
                <a:solidFill>
                  <a:srgbClr val="7030A0"/>
                </a:solidFill>
              </a:rPr>
              <a:t>&gt;&gt;</a:t>
            </a:r>
          </a:p>
          <a:p>
            <a:r>
              <a:rPr lang="en-US" altLang="ko-KR" sz="1200" b="1" dirty="0">
                <a:solidFill>
                  <a:srgbClr val="7030A0"/>
                </a:solidFill>
                <a:latin typeface="PanRoman" panose="00000400000000000000" pitchFamily="2" charset="2"/>
              </a:rPr>
              <a:t>A1 </a:t>
            </a:r>
            <a:r>
              <a:rPr lang="en-US" altLang="ko-KR" sz="1200" b="1" dirty="0"/>
              <a:t>– </a:t>
            </a:r>
            <a:r>
              <a:rPr lang="ko-KR" altLang="en-US" sz="1200" b="1" dirty="0">
                <a:solidFill>
                  <a:schemeClr val="tx1"/>
                </a:solidFill>
                <a:latin typeface="PanRoman" panose="00000400000000000000" pitchFamily="2" charset="2"/>
              </a:rPr>
              <a:t>삭제를 승인한다</a:t>
            </a:r>
            <a:r>
              <a:rPr lang="en-US" altLang="ko-KR" sz="1200" b="1" dirty="0">
                <a:solidFill>
                  <a:schemeClr val="tx1"/>
                </a:solidFill>
                <a:latin typeface="PanRoman" panose="00000400000000000000" pitchFamily="2" charset="2"/>
              </a:rPr>
              <a:t>.</a:t>
            </a:r>
          </a:p>
          <a:p>
            <a:r>
              <a:rPr lang="en-US" altLang="ko-KR" sz="1200" b="1" dirty="0">
                <a:solidFill>
                  <a:srgbClr val="7030A0"/>
                </a:solidFill>
                <a:latin typeface="PanRoman" panose="00000400000000000000" pitchFamily="2" charset="2"/>
              </a:rPr>
              <a:t>A2 </a:t>
            </a:r>
            <a:r>
              <a:rPr lang="en-US" altLang="ko-KR" sz="1200" b="1" dirty="0"/>
              <a:t>– </a:t>
            </a:r>
            <a:r>
              <a:rPr lang="ko-KR" altLang="en-US" sz="1200" b="1" dirty="0"/>
              <a:t>삭제를 취소한다</a:t>
            </a:r>
            <a:r>
              <a:rPr lang="en-US" altLang="ko-KR" sz="1200" b="1" dirty="0">
                <a:solidFill>
                  <a:schemeClr val="tx1"/>
                </a:solidFill>
                <a:latin typeface="PanRoman" panose="00000400000000000000" pitchFamily="2" charset="2"/>
              </a:rPr>
              <a:t>.</a:t>
            </a: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CC334D18-D62F-452B-9D08-230B6752C6D0}"/>
              </a:ext>
            </a:extLst>
          </p:cNvPr>
          <p:cNvSpPr/>
          <p:nvPr/>
        </p:nvSpPr>
        <p:spPr>
          <a:xfrm>
            <a:off x="3649980" y="5514975"/>
            <a:ext cx="227965" cy="227965"/>
          </a:xfrm>
          <a:prstGeom prst="ellipse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E9B2F1EE-8EF9-43AE-8432-A7189E5C3E6D}"/>
              </a:ext>
            </a:extLst>
          </p:cNvPr>
          <p:cNvSpPr txBox="1"/>
          <p:nvPr/>
        </p:nvSpPr>
        <p:spPr>
          <a:xfrm>
            <a:off x="3602990" y="5494655"/>
            <a:ext cx="442595" cy="276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tx1"/>
                </a:solidFill>
                <a:latin typeface="PanRoman" panose="00000400000000000000" pitchFamily="2" charset="2"/>
              </a:rPr>
              <a:t>L1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C5E63BC2-B234-4FDE-8DB5-316E6CCA81A6}"/>
              </a:ext>
            </a:extLst>
          </p:cNvPr>
          <p:cNvSpPr/>
          <p:nvPr/>
        </p:nvSpPr>
        <p:spPr>
          <a:xfrm>
            <a:off x="4229100" y="1906270"/>
            <a:ext cx="227965" cy="227965"/>
          </a:xfrm>
          <a:prstGeom prst="ellipse">
            <a:avLst/>
          </a:prstGeom>
          <a:solidFill>
            <a:srgbClr val="7030A0"/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88DE4B60-B3A4-4C44-9589-4FD015E2AAA8}"/>
              </a:ext>
            </a:extLst>
          </p:cNvPr>
          <p:cNvSpPr txBox="1"/>
          <p:nvPr/>
        </p:nvSpPr>
        <p:spPr>
          <a:xfrm>
            <a:off x="4177665" y="1878965"/>
            <a:ext cx="442595" cy="276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PanRoman" panose="00000400000000000000"/>
              </a:rPr>
              <a:t>A2</a:t>
            </a:r>
            <a:endParaRPr lang="ko-KR" altLang="en-US" sz="1200" b="1" dirty="0">
              <a:solidFill>
                <a:schemeClr val="bg1"/>
              </a:solidFill>
              <a:latin typeface="PanRoman" panose="00000400000000000000"/>
            </a:endParaRPr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636DEE54-2CAC-4D6F-BD1E-9B641996F84F}"/>
              </a:ext>
            </a:extLst>
          </p:cNvPr>
          <p:cNvSpPr/>
          <p:nvPr/>
        </p:nvSpPr>
        <p:spPr>
          <a:xfrm>
            <a:off x="3602990" y="1933575"/>
            <a:ext cx="227965" cy="227965"/>
          </a:xfrm>
          <a:prstGeom prst="ellipse">
            <a:avLst/>
          </a:prstGeom>
          <a:solidFill>
            <a:srgbClr val="7030A0"/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8E300822-D4F1-4A28-A18E-DF65317ECDC3}"/>
              </a:ext>
            </a:extLst>
          </p:cNvPr>
          <p:cNvSpPr txBox="1"/>
          <p:nvPr/>
        </p:nvSpPr>
        <p:spPr>
          <a:xfrm>
            <a:off x="3551555" y="1906270"/>
            <a:ext cx="442595" cy="276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PanRoman" panose="00000400000000000000"/>
              </a:rPr>
              <a:t>A1</a:t>
            </a:r>
            <a:endParaRPr lang="ko-KR" altLang="en-US" sz="1200" b="1" dirty="0">
              <a:solidFill>
                <a:schemeClr val="bg1"/>
              </a:solidFill>
              <a:latin typeface="PanRoman" panose="00000400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127384952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5065A48-B976-476D-B88E-E0DB841983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175" y="1844040"/>
            <a:ext cx="6229985" cy="4754880"/>
          </a:xfrm>
          <a:prstGeom prst="rect">
            <a:avLst/>
          </a:prstGeom>
        </p:spPr>
      </p:pic>
      <p:sp>
        <p:nvSpPr>
          <p:cNvPr id="327" name="Google Shape;327;p11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28" name="Google Shape;328;p11"/>
          <p:cNvCxnSpPr/>
          <p:nvPr/>
        </p:nvCxnSpPr>
        <p:spPr>
          <a:xfrm>
            <a:off x="139700" y="491490"/>
            <a:ext cx="19939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29" name="Google Shape;329;p11"/>
          <p:cNvSpPr txBox="1"/>
          <p:nvPr/>
        </p:nvSpPr>
        <p:spPr>
          <a:xfrm>
            <a:off x="101600" y="158115"/>
            <a:ext cx="2134235" cy="307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Team1 </a:t>
            </a:r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파워포인트</a:t>
            </a:r>
          </a:p>
        </p:txBody>
      </p:sp>
      <p:sp>
        <p:nvSpPr>
          <p:cNvPr id="7" name="Google Shape;191;gd1edc10b5a_2_0">
            <a:extLst>
              <a:ext uri="{FF2B5EF4-FFF2-40B4-BE49-F238E27FC236}">
                <a16:creationId xmlns:a16="http://schemas.microsoft.com/office/drawing/2014/main" id="{F2739533-13E5-4BD9-BDDC-15AF9B468B9B}"/>
              </a:ext>
            </a:extLst>
          </p:cNvPr>
          <p:cNvSpPr txBox="1"/>
          <p:nvPr/>
        </p:nvSpPr>
        <p:spPr>
          <a:xfrm>
            <a:off x="1608455" y="652145"/>
            <a:ext cx="626745" cy="584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accent4"/>
                </a:solidFill>
              </a:rPr>
              <a:t>-</a:t>
            </a:r>
            <a:endParaRPr sz="3200" b="1" dirty="0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192;gd1edc10b5a_2_0">
            <a:extLst>
              <a:ext uri="{FF2B5EF4-FFF2-40B4-BE49-F238E27FC236}">
                <a16:creationId xmlns:a16="http://schemas.microsoft.com/office/drawing/2014/main" id="{7E97B313-54B5-4C83-ABC1-33D56521E7AE}"/>
              </a:ext>
            </a:extLst>
          </p:cNvPr>
          <p:cNvSpPr txBox="1"/>
          <p:nvPr/>
        </p:nvSpPr>
        <p:spPr>
          <a:xfrm>
            <a:off x="2263775" y="645160"/>
            <a:ext cx="6261100" cy="553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000" dirty="0">
                <a:solidFill>
                  <a:schemeClr val="accent4"/>
                </a:solidFill>
              </a:rPr>
              <a:t>완성된 화면 캡처와 기능 설명</a:t>
            </a:r>
            <a:endParaRPr dirty="0"/>
          </a:p>
        </p:txBody>
      </p:sp>
      <p:sp>
        <p:nvSpPr>
          <p:cNvPr id="9" name="Google Shape;194;gd1edc10b5a_2_0">
            <a:extLst>
              <a:ext uri="{FF2B5EF4-FFF2-40B4-BE49-F238E27FC236}">
                <a16:creationId xmlns:a16="http://schemas.microsoft.com/office/drawing/2014/main" id="{1785CCB1-A9CD-4A70-AE49-7473ECCB0AE8}"/>
              </a:ext>
            </a:extLst>
          </p:cNvPr>
          <p:cNvSpPr txBox="1"/>
          <p:nvPr/>
        </p:nvSpPr>
        <p:spPr>
          <a:xfrm>
            <a:off x="2289175" y="1181100"/>
            <a:ext cx="3554095" cy="323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dirty="0">
                <a:solidFill>
                  <a:schemeClr val="accent4"/>
                </a:solidFill>
              </a:rPr>
              <a:t>3-1. </a:t>
            </a:r>
            <a:r>
              <a:rPr lang="ko-KR" altLang="en-US" sz="1500" b="1" dirty="0">
                <a:solidFill>
                  <a:schemeClr val="accent4"/>
                </a:solidFill>
              </a:rPr>
              <a:t>장바구니 </a:t>
            </a:r>
            <a:r>
              <a:rPr lang="en-US" altLang="ko-KR" sz="1500" b="1" dirty="0" err="1">
                <a:solidFill>
                  <a:schemeClr val="accent4"/>
                </a:solidFill>
              </a:rPr>
              <a:t>cartList.jsp</a:t>
            </a:r>
            <a:endParaRPr sz="1500" b="1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6E4BCAE4-94D3-494D-9E59-6B83099CAB46}"/>
              </a:ext>
            </a:extLst>
          </p:cNvPr>
          <p:cNvSpPr/>
          <p:nvPr/>
        </p:nvSpPr>
        <p:spPr>
          <a:xfrm>
            <a:off x="1979930" y="2966720"/>
            <a:ext cx="201295" cy="192405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62E2E57-8AF7-49E7-8717-E3604E0029CA}"/>
              </a:ext>
            </a:extLst>
          </p:cNvPr>
          <p:cNvSpPr txBox="1"/>
          <p:nvPr/>
        </p:nvSpPr>
        <p:spPr>
          <a:xfrm>
            <a:off x="1915795" y="2931795"/>
            <a:ext cx="394970" cy="261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chemeClr val="bg1"/>
                </a:solidFill>
                <a:latin typeface="PanRoman" panose="00000400000000000000" pitchFamily="2" charset="2"/>
              </a:rPr>
              <a:t>D2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81423C1-00A6-4FBB-A5A0-724F93A2891D}"/>
              </a:ext>
            </a:extLst>
          </p:cNvPr>
          <p:cNvSpPr txBox="1"/>
          <p:nvPr/>
        </p:nvSpPr>
        <p:spPr>
          <a:xfrm>
            <a:off x="6944360" y="1741170"/>
            <a:ext cx="4288790" cy="255460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F0000"/>
                </a:solidFill>
                <a:latin typeface="+mj-lt"/>
              </a:rPr>
              <a:t>&lt;&lt;</a:t>
            </a:r>
            <a:r>
              <a:rPr lang="en-US" altLang="ko-KR" sz="1600" b="1" dirty="0">
                <a:solidFill>
                  <a:srgbClr val="FF0000"/>
                </a:solidFill>
                <a:latin typeface="PanRoman" panose="00000400000000000000" pitchFamily="2" charset="2"/>
              </a:rPr>
              <a:t>DATA</a:t>
            </a:r>
            <a:r>
              <a:rPr lang="en-US" altLang="ko-KR" sz="1600" b="1" dirty="0">
                <a:solidFill>
                  <a:srgbClr val="FF0000"/>
                </a:solidFill>
              </a:rPr>
              <a:t>&gt;&gt;</a:t>
            </a:r>
          </a:p>
          <a:p>
            <a:r>
              <a:rPr lang="en-US" altLang="ko-KR" sz="1600" b="1" dirty="0">
                <a:solidFill>
                  <a:srgbClr val="FF0000"/>
                </a:solidFill>
                <a:latin typeface="PanRoman" panose="00000400000000000000" pitchFamily="2" charset="2"/>
              </a:rPr>
              <a:t>D1</a:t>
            </a:r>
            <a:r>
              <a:rPr lang="en-US" altLang="ko-KR" sz="1600" b="1" dirty="0">
                <a:latin typeface="PanRoman" panose="00000400000000000000" pitchFamily="2" charset="2"/>
              </a:rPr>
              <a:t> </a:t>
            </a:r>
            <a:r>
              <a:rPr lang="en-US" altLang="ko-KR" sz="1600" b="1" dirty="0"/>
              <a:t>– </a:t>
            </a:r>
            <a:r>
              <a:rPr lang="ko-KR" altLang="en-US" sz="1600" b="1" dirty="0" err="1"/>
              <a:t>책표지</a:t>
            </a:r>
            <a:r>
              <a:rPr lang="ko-KR" altLang="en-US" sz="1600" b="1" dirty="0"/>
              <a:t> </a:t>
            </a:r>
            <a:r>
              <a:rPr lang="en-US" altLang="ko-KR" sz="1600" b="1" dirty="0"/>
              <a:t>cover</a:t>
            </a:r>
          </a:p>
          <a:p>
            <a:r>
              <a:rPr lang="en-US" altLang="ko-KR" sz="1600" b="1" dirty="0">
                <a:solidFill>
                  <a:srgbClr val="FF0000"/>
                </a:solidFill>
                <a:latin typeface="PanRoman" panose="00000400000000000000" pitchFamily="2" charset="2"/>
              </a:rPr>
              <a:t>D2 </a:t>
            </a:r>
            <a:r>
              <a:rPr lang="en-US" altLang="ko-KR" sz="1600" b="1" dirty="0"/>
              <a:t>– </a:t>
            </a:r>
            <a:r>
              <a:rPr lang="ko-KR" altLang="en-US" sz="1600" b="1" dirty="0"/>
              <a:t>책 제목 </a:t>
            </a:r>
            <a:r>
              <a:rPr lang="en-US" altLang="ko-KR" sz="1600" b="1" dirty="0"/>
              <a:t>title</a:t>
            </a:r>
          </a:p>
          <a:p>
            <a:r>
              <a:rPr lang="en-US" altLang="ko-KR" sz="1600" b="1" dirty="0">
                <a:solidFill>
                  <a:srgbClr val="FF0000"/>
                </a:solidFill>
                <a:latin typeface="PanRoman" panose="00000400000000000000" pitchFamily="2" charset="2"/>
              </a:rPr>
              <a:t>D3 </a:t>
            </a:r>
            <a:r>
              <a:rPr lang="en-US" altLang="ko-KR" sz="1600" b="1" dirty="0"/>
              <a:t>– </a:t>
            </a:r>
            <a:r>
              <a:rPr lang="ko-KR" altLang="en-US" sz="1600" b="1" dirty="0" err="1"/>
              <a:t>작가명</a:t>
            </a:r>
            <a:r>
              <a:rPr lang="ko-KR" altLang="en-US" sz="1600" b="1" dirty="0"/>
              <a:t> </a:t>
            </a:r>
            <a:r>
              <a:rPr lang="en-US" altLang="ko-KR" sz="1600" b="1" dirty="0"/>
              <a:t>writer</a:t>
            </a:r>
          </a:p>
          <a:p>
            <a:r>
              <a:rPr lang="en-US" altLang="ko-KR" sz="1600" b="1" dirty="0">
                <a:solidFill>
                  <a:srgbClr val="FF0000"/>
                </a:solidFill>
                <a:latin typeface="PanRoman" panose="00000400000000000000" pitchFamily="2" charset="2"/>
              </a:rPr>
              <a:t>D4</a:t>
            </a:r>
            <a:r>
              <a:rPr lang="en-US" altLang="ko-KR" sz="1600" b="1" dirty="0">
                <a:solidFill>
                  <a:srgbClr val="FFFF00"/>
                </a:solidFill>
                <a:latin typeface="PanRoman" panose="00000400000000000000" pitchFamily="2" charset="2"/>
              </a:rPr>
              <a:t> </a:t>
            </a:r>
            <a:r>
              <a:rPr lang="en-US" altLang="ko-KR" sz="1600" b="1" dirty="0"/>
              <a:t>– </a:t>
            </a:r>
            <a:r>
              <a:rPr lang="ko-KR" altLang="en-US" sz="1600" b="1" dirty="0"/>
              <a:t>장르 </a:t>
            </a:r>
            <a:r>
              <a:rPr lang="en-US" altLang="ko-KR" sz="1600" b="1" dirty="0"/>
              <a:t>Genre</a:t>
            </a:r>
          </a:p>
          <a:p>
            <a:r>
              <a:rPr lang="en-US" altLang="ko-KR" sz="1600" b="1" dirty="0">
                <a:solidFill>
                  <a:srgbClr val="FF0000"/>
                </a:solidFill>
                <a:latin typeface="PanRoman" panose="00000400000000000000" pitchFamily="2" charset="2"/>
              </a:rPr>
              <a:t>D5</a:t>
            </a:r>
            <a:r>
              <a:rPr lang="en-US" altLang="ko-KR" sz="1600" b="1" dirty="0">
                <a:solidFill>
                  <a:srgbClr val="FFFF00"/>
                </a:solidFill>
                <a:latin typeface="PanRoman" panose="00000400000000000000" pitchFamily="2" charset="2"/>
              </a:rPr>
              <a:t> </a:t>
            </a:r>
            <a:r>
              <a:rPr lang="en-US" altLang="ko-KR" sz="1600" b="1" dirty="0"/>
              <a:t>– </a:t>
            </a:r>
            <a:r>
              <a:rPr lang="ko-KR" altLang="en-US" sz="1600" b="1" dirty="0"/>
              <a:t>가격 </a:t>
            </a:r>
            <a:r>
              <a:rPr lang="en-US" altLang="ko-KR" sz="1600" b="1" dirty="0"/>
              <a:t>price</a:t>
            </a:r>
          </a:p>
          <a:p>
            <a:r>
              <a:rPr lang="en-US" altLang="ko-KR" sz="1600" b="1" dirty="0">
                <a:solidFill>
                  <a:srgbClr val="FF0000"/>
                </a:solidFill>
                <a:latin typeface="PanRoman" panose="00000400000000000000" pitchFamily="2" charset="2"/>
              </a:rPr>
              <a:t>D6 </a:t>
            </a:r>
            <a:r>
              <a:rPr lang="en-US" altLang="ko-KR" sz="1600" b="1" dirty="0"/>
              <a:t>– </a:t>
            </a:r>
            <a:r>
              <a:rPr lang="ko-KR" altLang="en-US" sz="1600" b="1" dirty="0"/>
              <a:t>수량 </a:t>
            </a:r>
            <a:r>
              <a:rPr lang="en-US" altLang="ko-KR" sz="1600" b="1" dirty="0"/>
              <a:t>quantity</a:t>
            </a:r>
          </a:p>
          <a:p>
            <a:r>
              <a:rPr lang="en-US" altLang="ko-KR" sz="1600" b="1" dirty="0">
                <a:solidFill>
                  <a:srgbClr val="FF0000"/>
                </a:solidFill>
                <a:latin typeface="PanRoman" panose="00000400000000000000" pitchFamily="2" charset="2"/>
              </a:rPr>
              <a:t>D7</a:t>
            </a:r>
            <a:r>
              <a:rPr lang="en-US" altLang="ko-KR" sz="1600" b="1" dirty="0">
                <a:latin typeface="PanRoman" panose="00000400000000000000" pitchFamily="2" charset="2"/>
              </a:rPr>
              <a:t> </a:t>
            </a:r>
            <a:r>
              <a:rPr lang="en-US" altLang="ko-KR" sz="1600" b="1" dirty="0"/>
              <a:t>– </a:t>
            </a:r>
            <a:r>
              <a:rPr lang="ko-KR" altLang="en-US" sz="1600" b="1" dirty="0"/>
              <a:t>합계 </a:t>
            </a:r>
            <a:r>
              <a:rPr lang="en-US" altLang="ko-KR" sz="1600" b="1" dirty="0" err="1"/>
              <a:t>totalPrice</a:t>
            </a:r>
            <a:endParaRPr lang="en-US" altLang="ko-KR" sz="1600" b="1" dirty="0"/>
          </a:p>
          <a:p>
            <a:r>
              <a:rPr lang="en-US" altLang="ko-KR" sz="1600" b="1" dirty="0">
                <a:solidFill>
                  <a:srgbClr val="FF0000"/>
                </a:solidFill>
                <a:latin typeface="PanRoman" panose="00000400000000000000" pitchFamily="2" charset="2"/>
              </a:rPr>
              <a:t>D8</a:t>
            </a:r>
            <a:r>
              <a:rPr lang="en-US" altLang="ko-KR" sz="1600" b="1" dirty="0">
                <a:latin typeface="PanRoman" panose="00000400000000000000" pitchFamily="2" charset="2"/>
              </a:rPr>
              <a:t> </a:t>
            </a:r>
            <a:r>
              <a:rPr lang="en-US" altLang="ko-KR" sz="1600" b="1" dirty="0"/>
              <a:t>– </a:t>
            </a:r>
            <a:r>
              <a:rPr lang="ko-KR" altLang="en-US" sz="1600" b="1" dirty="0"/>
              <a:t>전체 주문금액 </a:t>
            </a:r>
            <a:r>
              <a:rPr lang="en-US" altLang="ko-KR" sz="1600" b="1" dirty="0"/>
              <a:t>total</a:t>
            </a:r>
          </a:p>
          <a:p>
            <a:endParaRPr lang="en-US" altLang="ko-KR" sz="1600" b="1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3C0D6B66-F97B-4239-B570-73B4D2BF6E8D}"/>
              </a:ext>
            </a:extLst>
          </p:cNvPr>
          <p:cNvSpPr/>
          <p:nvPr/>
        </p:nvSpPr>
        <p:spPr>
          <a:xfrm>
            <a:off x="3388360" y="2912110"/>
            <a:ext cx="201295" cy="192405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127203C-80F1-42CB-8D62-95B9174A251D}"/>
              </a:ext>
            </a:extLst>
          </p:cNvPr>
          <p:cNvSpPr txBox="1"/>
          <p:nvPr/>
        </p:nvSpPr>
        <p:spPr>
          <a:xfrm>
            <a:off x="3324860" y="2877820"/>
            <a:ext cx="394970" cy="261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chemeClr val="bg1"/>
                </a:solidFill>
                <a:latin typeface="PanRoman" panose="00000400000000000000" pitchFamily="2" charset="2"/>
              </a:rPr>
              <a:t>D5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203B2FC3-D269-48D5-B257-F1E04447C03C}"/>
              </a:ext>
            </a:extLst>
          </p:cNvPr>
          <p:cNvSpPr/>
          <p:nvPr/>
        </p:nvSpPr>
        <p:spPr>
          <a:xfrm>
            <a:off x="1296670" y="2972435"/>
            <a:ext cx="201295" cy="192405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106A229-2525-4CE5-B7AE-0DD2B2E9F979}"/>
              </a:ext>
            </a:extLst>
          </p:cNvPr>
          <p:cNvSpPr txBox="1"/>
          <p:nvPr/>
        </p:nvSpPr>
        <p:spPr>
          <a:xfrm>
            <a:off x="1233170" y="2937510"/>
            <a:ext cx="394970" cy="261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chemeClr val="bg1"/>
                </a:solidFill>
                <a:latin typeface="PanRoman" panose="00000400000000000000" pitchFamily="2" charset="2"/>
              </a:rPr>
              <a:t>D1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182FB6E7-3D18-400D-B4BF-A2E3A8A65573}"/>
              </a:ext>
            </a:extLst>
          </p:cNvPr>
          <p:cNvSpPr/>
          <p:nvPr/>
        </p:nvSpPr>
        <p:spPr>
          <a:xfrm>
            <a:off x="2637155" y="2905125"/>
            <a:ext cx="201295" cy="192405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DA9FC90-B99A-4CF6-9F63-E1C24EC81299}"/>
              </a:ext>
            </a:extLst>
          </p:cNvPr>
          <p:cNvSpPr txBox="1"/>
          <p:nvPr/>
        </p:nvSpPr>
        <p:spPr>
          <a:xfrm>
            <a:off x="2573655" y="2870835"/>
            <a:ext cx="394970" cy="261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chemeClr val="bg1"/>
                </a:solidFill>
                <a:latin typeface="PanRoman" panose="00000400000000000000" pitchFamily="2" charset="2"/>
              </a:rPr>
              <a:t>D3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4B85C5B8-9D7F-4E42-BDA9-ABBE6DFB7A13}"/>
              </a:ext>
            </a:extLst>
          </p:cNvPr>
          <p:cNvSpPr/>
          <p:nvPr/>
        </p:nvSpPr>
        <p:spPr>
          <a:xfrm>
            <a:off x="3084830" y="2912110"/>
            <a:ext cx="201295" cy="192405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A5ABC3C-23F5-4DCF-A134-312CCDB44B2D}"/>
              </a:ext>
            </a:extLst>
          </p:cNvPr>
          <p:cNvSpPr txBox="1"/>
          <p:nvPr/>
        </p:nvSpPr>
        <p:spPr>
          <a:xfrm>
            <a:off x="3021330" y="2877820"/>
            <a:ext cx="394970" cy="261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chemeClr val="bg1"/>
                </a:solidFill>
                <a:latin typeface="PanRoman" panose="00000400000000000000" pitchFamily="2" charset="2"/>
              </a:rPr>
              <a:t>D4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92295CED-6244-428B-8366-AFEA7761A897}"/>
              </a:ext>
            </a:extLst>
          </p:cNvPr>
          <p:cNvSpPr/>
          <p:nvPr/>
        </p:nvSpPr>
        <p:spPr>
          <a:xfrm>
            <a:off x="4469765" y="2905125"/>
            <a:ext cx="201295" cy="192405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BCA7FA3-6E8B-4AF9-BA3F-A144223CBA48}"/>
              </a:ext>
            </a:extLst>
          </p:cNvPr>
          <p:cNvSpPr txBox="1"/>
          <p:nvPr/>
        </p:nvSpPr>
        <p:spPr>
          <a:xfrm>
            <a:off x="4406265" y="2870835"/>
            <a:ext cx="394970" cy="261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chemeClr val="bg1"/>
                </a:solidFill>
                <a:latin typeface="PanRoman" panose="00000400000000000000" pitchFamily="2" charset="2"/>
              </a:rPr>
              <a:t>D7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C3823913-8BDF-4758-8CF3-4509B64D057D}"/>
              </a:ext>
            </a:extLst>
          </p:cNvPr>
          <p:cNvSpPr/>
          <p:nvPr/>
        </p:nvSpPr>
        <p:spPr>
          <a:xfrm>
            <a:off x="3980180" y="2863850"/>
            <a:ext cx="201295" cy="192405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95D91A4-853C-4163-A477-7F55F05A6AC4}"/>
              </a:ext>
            </a:extLst>
          </p:cNvPr>
          <p:cNvSpPr txBox="1"/>
          <p:nvPr/>
        </p:nvSpPr>
        <p:spPr>
          <a:xfrm>
            <a:off x="3916680" y="2828925"/>
            <a:ext cx="394970" cy="261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chemeClr val="bg1"/>
                </a:solidFill>
                <a:latin typeface="PanRoman" panose="00000400000000000000" pitchFamily="2" charset="2"/>
              </a:rPr>
              <a:t>D6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3583D8DF-6491-45E1-9866-13C1EE2C4ACB}"/>
              </a:ext>
            </a:extLst>
          </p:cNvPr>
          <p:cNvSpPr/>
          <p:nvPr/>
        </p:nvSpPr>
        <p:spPr>
          <a:xfrm>
            <a:off x="3865880" y="3419475"/>
            <a:ext cx="227965" cy="227965"/>
          </a:xfrm>
          <a:prstGeom prst="ellipse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275E371-7103-4C01-8BEA-218CD2AE88C2}"/>
              </a:ext>
            </a:extLst>
          </p:cNvPr>
          <p:cNvSpPr txBox="1"/>
          <p:nvPr/>
        </p:nvSpPr>
        <p:spPr>
          <a:xfrm>
            <a:off x="3837305" y="3394710"/>
            <a:ext cx="442595" cy="276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tx1"/>
                </a:solidFill>
                <a:latin typeface="PanRoman" panose="00000400000000000000" pitchFamily="2" charset="2"/>
              </a:rPr>
              <a:t>L2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973BE010-F4CC-462C-8CAB-B854DD5689C6}"/>
              </a:ext>
            </a:extLst>
          </p:cNvPr>
          <p:cNvSpPr/>
          <p:nvPr/>
        </p:nvSpPr>
        <p:spPr>
          <a:xfrm>
            <a:off x="2035810" y="3419475"/>
            <a:ext cx="227965" cy="227965"/>
          </a:xfrm>
          <a:prstGeom prst="ellipse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28AEA92-A032-4E97-ACF2-67C7CA6BBD3B}"/>
              </a:ext>
            </a:extLst>
          </p:cNvPr>
          <p:cNvSpPr txBox="1"/>
          <p:nvPr/>
        </p:nvSpPr>
        <p:spPr>
          <a:xfrm>
            <a:off x="2007235" y="3394710"/>
            <a:ext cx="442595" cy="276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tx1"/>
                </a:solidFill>
                <a:latin typeface="PanRoman" panose="00000400000000000000" pitchFamily="2" charset="2"/>
              </a:rPr>
              <a:t>L1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BC2E6D18-1E18-4377-BF25-720FAAC67D5F}"/>
              </a:ext>
            </a:extLst>
          </p:cNvPr>
          <p:cNvSpPr/>
          <p:nvPr/>
        </p:nvSpPr>
        <p:spPr>
          <a:xfrm>
            <a:off x="4998085" y="3419475"/>
            <a:ext cx="227965" cy="227965"/>
          </a:xfrm>
          <a:prstGeom prst="ellipse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14B8383-9B48-4465-9917-BDFA8C44D707}"/>
              </a:ext>
            </a:extLst>
          </p:cNvPr>
          <p:cNvSpPr txBox="1"/>
          <p:nvPr/>
        </p:nvSpPr>
        <p:spPr>
          <a:xfrm>
            <a:off x="4969510" y="3394710"/>
            <a:ext cx="442595" cy="276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tx1"/>
                </a:solidFill>
                <a:latin typeface="PanRoman" panose="00000400000000000000" pitchFamily="2" charset="2"/>
              </a:rPr>
              <a:t>L3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C3F18FF-9CC4-4970-90BF-FEF35B6B2AC3}"/>
              </a:ext>
            </a:extLst>
          </p:cNvPr>
          <p:cNvSpPr txBox="1"/>
          <p:nvPr/>
        </p:nvSpPr>
        <p:spPr>
          <a:xfrm>
            <a:off x="6901815" y="4274820"/>
            <a:ext cx="5200650" cy="160020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&lt;&lt;</a:t>
            </a:r>
            <a:r>
              <a:rPr lang="en-US" altLang="ko-KR" b="1" dirty="0"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anRoman" panose="00000400000000000000" pitchFamily="2" charset="2"/>
              </a:rPr>
              <a:t>LINK</a:t>
            </a:r>
            <a:r>
              <a:rPr lang="en-US" altLang="ko-KR" b="1" dirty="0"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&gt;&gt;</a:t>
            </a:r>
            <a:endParaRPr lang="en-US" altLang="ko-KR" b="1" dirty="0">
              <a:solidFill>
                <a:srgbClr val="FFFF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PanRoman" panose="00000400000000000000" pitchFamily="2" charset="2"/>
            </a:endParaRPr>
          </a:p>
          <a:p>
            <a:r>
              <a:rPr lang="en-US" altLang="ko-KR" b="1" dirty="0"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anRoman" panose="00000400000000000000" pitchFamily="2" charset="2"/>
              </a:rPr>
              <a:t>L1</a:t>
            </a:r>
            <a:r>
              <a:rPr lang="en-US" altLang="ko-KR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anRoman" panose="00000400000000000000" pitchFamily="2" charset="2"/>
              </a:rPr>
              <a:t> </a:t>
            </a:r>
            <a:r>
              <a:rPr lang="en-US" altLang="ko-KR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– </a:t>
            </a:r>
            <a:r>
              <a:rPr lang="ko-KR" alt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도서 열람</a:t>
            </a:r>
            <a:r>
              <a:rPr lang="en-US" altLang="ko-KR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(</a:t>
            </a:r>
            <a:r>
              <a:rPr lang="en-US" altLang="ko-KR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view.jsp</a:t>
            </a:r>
            <a:r>
              <a:rPr lang="en-US" altLang="ko-KR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)</a:t>
            </a:r>
            <a:r>
              <a:rPr lang="ko-KR" alt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으로 이동한다</a:t>
            </a:r>
            <a:r>
              <a:rPr lang="en-US" altLang="ko-KR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.</a:t>
            </a:r>
          </a:p>
          <a:p>
            <a:r>
              <a:rPr lang="en-US" altLang="ko-KR" b="1" dirty="0"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anRoman" panose="00000400000000000000" pitchFamily="2" charset="2"/>
              </a:rPr>
              <a:t>L2 </a:t>
            </a:r>
            <a:r>
              <a:rPr lang="en-US" altLang="ko-KR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– </a:t>
            </a:r>
            <a:r>
              <a:rPr lang="ko-KR" alt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수량을 </a:t>
            </a:r>
            <a:r>
              <a:rPr lang="en-US" altLang="ko-KR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+, - </a:t>
            </a:r>
            <a:r>
              <a:rPr lang="ko-KR" alt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로 조절</a:t>
            </a:r>
            <a:r>
              <a:rPr lang="en-US" altLang="ko-KR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(</a:t>
            </a:r>
            <a:r>
              <a:rPr lang="en-US" altLang="ko-KR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addCart.jsp</a:t>
            </a:r>
            <a:r>
              <a:rPr lang="en-US" altLang="ko-KR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)</a:t>
            </a:r>
            <a:r>
              <a:rPr lang="ko-KR" alt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한다</a:t>
            </a:r>
            <a:r>
              <a:rPr lang="en-US" altLang="ko-KR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.</a:t>
            </a:r>
          </a:p>
          <a:p>
            <a:r>
              <a:rPr lang="en-US" altLang="ko-KR" b="1" dirty="0"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anRoman" panose="00000400000000000000" pitchFamily="2" charset="2"/>
              </a:rPr>
              <a:t>L3</a:t>
            </a:r>
            <a:r>
              <a:rPr lang="en-US" altLang="ko-KR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anRoman" panose="00000400000000000000" pitchFamily="2" charset="2"/>
              </a:rPr>
              <a:t> </a:t>
            </a:r>
            <a:r>
              <a:rPr lang="en-US" altLang="ko-KR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– </a:t>
            </a:r>
            <a:r>
              <a:rPr lang="ko-KR" alt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해당 장바구니 상품을 삭제</a:t>
            </a:r>
            <a:r>
              <a:rPr lang="en-US" altLang="ko-KR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(</a:t>
            </a:r>
            <a:r>
              <a:rPr lang="en-US" altLang="ko-KR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deleteBooks.jsp</a:t>
            </a:r>
            <a:r>
              <a:rPr lang="en-US" altLang="ko-KR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)</a:t>
            </a:r>
            <a:r>
              <a:rPr lang="ko-KR" alt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한다</a:t>
            </a:r>
            <a:r>
              <a:rPr lang="en-US" altLang="ko-KR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.</a:t>
            </a:r>
          </a:p>
          <a:p>
            <a:r>
              <a:rPr lang="en-US" altLang="ko-KR" b="1" dirty="0"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anRoman" panose="00000400000000000000" pitchFamily="2" charset="2"/>
              </a:rPr>
              <a:t>L4</a:t>
            </a:r>
            <a:r>
              <a:rPr lang="en-US" altLang="ko-KR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– </a:t>
            </a:r>
            <a:r>
              <a:rPr lang="ko-KR" alt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결제 페이지</a:t>
            </a:r>
            <a:r>
              <a:rPr lang="en-US" altLang="ko-KR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(</a:t>
            </a:r>
            <a:r>
              <a:rPr lang="en-US" altLang="ko-KR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purchase.jsp</a:t>
            </a:r>
            <a:r>
              <a:rPr lang="en-US" altLang="ko-KR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)</a:t>
            </a:r>
            <a:r>
              <a:rPr lang="ko-KR" alt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로 이동한다</a:t>
            </a:r>
            <a:r>
              <a:rPr lang="en-US" altLang="ko-KR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.</a:t>
            </a:r>
          </a:p>
          <a:p>
            <a:r>
              <a:rPr lang="en-US" altLang="ko-KR" b="1" dirty="0"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anRoman" panose="00000400000000000000" pitchFamily="2" charset="2"/>
              </a:rPr>
              <a:t>L5</a:t>
            </a:r>
            <a:r>
              <a:rPr lang="en-US" altLang="ko-KR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– </a:t>
            </a:r>
            <a:r>
              <a:rPr lang="ko-KR" alt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도서 목록</a:t>
            </a:r>
            <a:r>
              <a:rPr lang="en-US" altLang="ko-KR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(</a:t>
            </a:r>
            <a:r>
              <a:rPr lang="en-US" altLang="ko-KR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list.jsp</a:t>
            </a:r>
            <a:r>
              <a:rPr lang="en-US" altLang="ko-KR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)</a:t>
            </a:r>
            <a:r>
              <a:rPr lang="ko-KR" alt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로 이동한다</a:t>
            </a:r>
            <a:r>
              <a:rPr lang="en-US" altLang="ko-KR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.</a:t>
            </a:r>
          </a:p>
          <a:p>
            <a:r>
              <a:rPr lang="en-US" altLang="ko-KR" b="1" dirty="0"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anRoman" panose="00000400000000000000" pitchFamily="2" charset="2"/>
              </a:rPr>
              <a:t>L6</a:t>
            </a:r>
            <a:r>
              <a:rPr lang="en-US" altLang="ko-KR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– </a:t>
            </a:r>
            <a:r>
              <a:rPr lang="ko-KR" alt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관리자용 마스터 장바구니</a:t>
            </a:r>
            <a:r>
              <a:rPr lang="en-US" altLang="ko-KR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(</a:t>
            </a:r>
            <a:r>
              <a:rPr lang="en-US" altLang="ko-KR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cartMasterList.jsp</a:t>
            </a:r>
            <a:r>
              <a:rPr lang="en-US" altLang="ko-KR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)</a:t>
            </a:r>
            <a:r>
              <a:rPr lang="ko-KR" alt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로 이동한다</a:t>
            </a:r>
            <a:r>
              <a:rPr lang="en-US" altLang="ko-KR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.</a:t>
            </a: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0ED8A2D5-B5DF-4CA6-A795-1596F5B3CF41}"/>
              </a:ext>
            </a:extLst>
          </p:cNvPr>
          <p:cNvSpPr/>
          <p:nvPr/>
        </p:nvSpPr>
        <p:spPr>
          <a:xfrm>
            <a:off x="2870835" y="4096385"/>
            <a:ext cx="201295" cy="192405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ADDA2B8-ACE6-400A-A515-6C6D91EE61C9}"/>
              </a:ext>
            </a:extLst>
          </p:cNvPr>
          <p:cNvSpPr txBox="1"/>
          <p:nvPr/>
        </p:nvSpPr>
        <p:spPr>
          <a:xfrm>
            <a:off x="2807335" y="4062095"/>
            <a:ext cx="394970" cy="261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chemeClr val="bg1"/>
                </a:solidFill>
                <a:latin typeface="PanRoman" panose="00000400000000000000" pitchFamily="2" charset="2"/>
              </a:rPr>
              <a:t>D8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971B0F98-40C9-4B46-99CF-3DD56289F7BE}"/>
              </a:ext>
            </a:extLst>
          </p:cNvPr>
          <p:cNvSpPr/>
          <p:nvPr/>
        </p:nvSpPr>
        <p:spPr>
          <a:xfrm>
            <a:off x="3532505" y="4095750"/>
            <a:ext cx="227965" cy="227965"/>
          </a:xfrm>
          <a:prstGeom prst="ellipse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681EDC9-4FEE-46CB-A656-A0FEEAF731DD}"/>
              </a:ext>
            </a:extLst>
          </p:cNvPr>
          <p:cNvSpPr txBox="1"/>
          <p:nvPr/>
        </p:nvSpPr>
        <p:spPr>
          <a:xfrm>
            <a:off x="3503930" y="4070985"/>
            <a:ext cx="442595" cy="276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tx1"/>
                </a:solidFill>
                <a:latin typeface="PanRoman" panose="00000400000000000000" pitchFamily="2" charset="2"/>
              </a:rPr>
              <a:t>L4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EB1B406F-F4D6-4DB7-9BE3-2C9DFA538B2F}"/>
              </a:ext>
            </a:extLst>
          </p:cNvPr>
          <p:cNvSpPr/>
          <p:nvPr/>
        </p:nvSpPr>
        <p:spPr>
          <a:xfrm>
            <a:off x="3160395" y="4415155"/>
            <a:ext cx="227965" cy="227965"/>
          </a:xfrm>
          <a:prstGeom prst="ellipse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188B4665-E225-45A4-BFCF-972140111B35}"/>
              </a:ext>
            </a:extLst>
          </p:cNvPr>
          <p:cNvSpPr txBox="1"/>
          <p:nvPr/>
        </p:nvSpPr>
        <p:spPr>
          <a:xfrm>
            <a:off x="3131820" y="4390390"/>
            <a:ext cx="442595" cy="276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tx1"/>
                </a:solidFill>
                <a:latin typeface="PanRoman" panose="00000400000000000000" pitchFamily="2" charset="2"/>
              </a:rPr>
              <a:t>L5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439A3A1C-FCAF-4B38-BA59-09ABAF36A98B}"/>
              </a:ext>
            </a:extLst>
          </p:cNvPr>
          <p:cNvSpPr/>
          <p:nvPr/>
        </p:nvSpPr>
        <p:spPr>
          <a:xfrm>
            <a:off x="2932430" y="4708525"/>
            <a:ext cx="227965" cy="227965"/>
          </a:xfrm>
          <a:prstGeom prst="ellipse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089B2C8-B71F-4C38-8761-66DEEF0221BB}"/>
              </a:ext>
            </a:extLst>
          </p:cNvPr>
          <p:cNvSpPr txBox="1"/>
          <p:nvPr/>
        </p:nvSpPr>
        <p:spPr>
          <a:xfrm>
            <a:off x="2903855" y="4683760"/>
            <a:ext cx="442595" cy="276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tx1"/>
                </a:solidFill>
                <a:latin typeface="PanRoman" panose="00000400000000000000" pitchFamily="2" charset="2"/>
              </a:rPr>
              <a:t>L6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27202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EA10948-70C6-4AB3-B48D-E04B27ED53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175" y="1833245"/>
            <a:ext cx="6229985" cy="4754880"/>
          </a:xfrm>
          <a:prstGeom prst="rect">
            <a:avLst/>
          </a:prstGeom>
        </p:spPr>
      </p:pic>
      <p:sp>
        <p:nvSpPr>
          <p:cNvPr id="327" name="Google Shape;327;p11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28" name="Google Shape;328;p11"/>
          <p:cNvCxnSpPr/>
          <p:nvPr/>
        </p:nvCxnSpPr>
        <p:spPr>
          <a:xfrm>
            <a:off x="139700" y="491490"/>
            <a:ext cx="19939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29" name="Google Shape;329;p11"/>
          <p:cNvSpPr txBox="1"/>
          <p:nvPr/>
        </p:nvSpPr>
        <p:spPr>
          <a:xfrm>
            <a:off x="101600" y="158115"/>
            <a:ext cx="2134235" cy="307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Team1 </a:t>
            </a:r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파워포인트</a:t>
            </a:r>
          </a:p>
        </p:txBody>
      </p:sp>
      <p:sp>
        <p:nvSpPr>
          <p:cNvPr id="7" name="Google Shape;191;gd1edc10b5a_2_0">
            <a:extLst>
              <a:ext uri="{FF2B5EF4-FFF2-40B4-BE49-F238E27FC236}">
                <a16:creationId xmlns:a16="http://schemas.microsoft.com/office/drawing/2014/main" id="{F2739533-13E5-4BD9-BDDC-15AF9B468B9B}"/>
              </a:ext>
            </a:extLst>
          </p:cNvPr>
          <p:cNvSpPr txBox="1"/>
          <p:nvPr/>
        </p:nvSpPr>
        <p:spPr>
          <a:xfrm>
            <a:off x="1608455" y="652145"/>
            <a:ext cx="626745" cy="584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accent4"/>
                </a:solidFill>
              </a:rPr>
              <a:t>-</a:t>
            </a:r>
            <a:endParaRPr sz="3200" b="1" dirty="0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192;gd1edc10b5a_2_0">
            <a:extLst>
              <a:ext uri="{FF2B5EF4-FFF2-40B4-BE49-F238E27FC236}">
                <a16:creationId xmlns:a16="http://schemas.microsoft.com/office/drawing/2014/main" id="{7E97B313-54B5-4C83-ABC1-33D56521E7AE}"/>
              </a:ext>
            </a:extLst>
          </p:cNvPr>
          <p:cNvSpPr txBox="1"/>
          <p:nvPr/>
        </p:nvSpPr>
        <p:spPr>
          <a:xfrm>
            <a:off x="2263775" y="645160"/>
            <a:ext cx="6261100" cy="553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000" dirty="0">
                <a:solidFill>
                  <a:schemeClr val="accent4"/>
                </a:solidFill>
              </a:rPr>
              <a:t>완성된 화면 캡처와 기능 설명</a:t>
            </a:r>
            <a:endParaRPr dirty="0"/>
          </a:p>
        </p:txBody>
      </p:sp>
      <p:sp>
        <p:nvSpPr>
          <p:cNvPr id="9" name="Google Shape;194;gd1edc10b5a_2_0">
            <a:extLst>
              <a:ext uri="{FF2B5EF4-FFF2-40B4-BE49-F238E27FC236}">
                <a16:creationId xmlns:a16="http://schemas.microsoft.com/office/drawing/2014/main" id="{1785CCB1-A9CD-4A70-AE49-7473ECCB0AE8}"/>
              </a:ext>
            </a:extLst>
          </p:cNvPr>
          <p:cNvSpPr txBox="1"/>
          <p:nvPr/>
        </p:nvSpPr>
        <p:spPr>
          <a:xfrm>
            <a:off x="2289175" y="1181100"/>
            <a:ext cx="3554095" cy="323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dirty="0">
                <a:solidFill>
                  <a:schemeClr val="accent4"/>
                </a:solidFill>
              </a:rPr>
              <a:t>3-2. </a:t>
            </a:r>
            <a:r>
              <a:rPr lang="ko-KR" altLang="en-US" sz="1500" b="1" dirty="0">
                <a:solidFill>
                  <a:schemeClr val="accent4"/>
                </a:solidFill>
              </a:rPr>
              <a:t>장바구니 </a:t>
            </a:r>
            <a:r>
              <a:rPr lang="en-US" altLang="ko-KR" sz="1500" b="1" dirty="0" err="1">
                <a:solidFill>
                  <a:schemeClr val="accent4"/>
                </a:solidFill>
              </a:rPr>
              <a:t>purchase.jsp</a:t>
            </a:r>
            <a:endParaRPr sz="1500" b="1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6E4BCAE4-94D3-494D-9E59-6B83099CAB46}"/>
              </a:ext>
            </a:extLst>
          </p:cNvPr>
          <p:cNvSpPr/>
          <p:nvPr/>
        </p:nvSpPr>
        <p:spPr>
          <a:xfrm>
            <a:off x="2013585" y="2925445"/>
            <a:ext cx="201295" cy="192405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62E2E57-8AF7-49E7-8717-E3604E0029CA}"/>
              </a:ext>
            </a:extLst>
          </p:cNvPr>
          <p:cNvSpPr txBox="1"/>
          <p:nvPr/>
        </p:nvSpPr>
        <p:spPr>
          <a:xfrm>
            <a:off x="1949450" y="2890520"/>
            <a:ext cx="394970" cy="261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chemeClr val="bg1"/>
                </a:solidFill>
                <a:latin typeface="PanRoman" panose="00000400000000000000" pitchFamily="2" charset="2"/>
              </a:rPr>
              <a:t>D2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81423C1-00A6-4FBB-A5A0-724F93A2891D}"/>
              </a:ext>
            </a:extLst>
          </p:cNvPr>
          <p:cNvSpPr txBox="1"/>
          <p:nvPr/>
        </p:nvSpPr>
        <p:spPr>
          <a:xfrm>
            <a:off x="6944360" y="1741170"/>
            <a:ext cx="4288790" cy="230822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F0000"/>
                </a:solidFill>
                <a:latin typeface="+mj-lt"/>
              </a:rPr>
              <a:t>&lt;&lt;</a:t>
            </a:r>
            <a:r>
              <a:rPr lang="en-US" altLang="ko-KR" sz="1600" b="1" dirty="0">
                <a:solidFill>
                  <a:srgbClr val="FF0000"/>
                </a:solidFill>
                <a:latin typeface="PanRoman" panose="00000400000000000000" pitchFamily="2" charset="2"/>
              </a:rPr>
              <a:t>DATA</a:t>
            </a:r>
            <a:r>
              <a:rPr lang="en-US" altLang="ko-KR" sz="1600" b="1" dirty="0">
                <a:solidFill>
                  <a:srgbClr val="FF0000"/>
                </a:solidFill>
              </a:rPr>
              <a:t>&gt;&gt;</a:t>
            </a:r>
          </a:p>
          <a:p>
            <a:r>
              <a:rPr lang="en-US" altLang="ko-KR" sz="1600" b="1" dirty="0">
                <a:solidFill>
                  <a:srgbClr val="FF0000"/>
                </a:solidFill>
                <a:latin typeface="PanRoman" panose="00000400000000000000" pitchFamily="2" charset="2"/>
              </a:rPr>
              <a:t>D1</a:t>
            </a:r>
            <a:r>
              <a:rPr lang="en-US" altLang="ko-KR" sz="1600" b="1" dirty="0">
                <a:latin typeface="PanRoman" panose="00000400000000000000" pitchFamily="2" charset="2"/>
              </a:rPr>
              <a:t> </a:t>
            </a:r>
            <a:r>
              <a:rPr lang="en-US" altLang="ko-KR" sz="1600" b="1" dirty="0"/>
              <a:t>– </a:t>
            </a:r>
            <a:r>
              <a:rPr lang="ko-KR" altLang="en-US" sz="1600" b="1" dirty="0" err="1"/>
              <a:t>책표지</a:t>
            </a:r>
            <a:r>
              <a:rPr lang="ko-KR" altLang="en-US" sz="1600" b="1" dirty="0"/>
              <a:t> </a:t>
            </a:r>
            <a:r>
              <a:rPr lang="en-US" altLang="ko-KR" sz="1600" b="1" dirty="0"/>
              <a:t>cover</a:t>
            </a:r>
          </a:p>
          <a:p>
            <a:r>
              <a:rPr lang="en-US" altLang="ko-KR" sz="1600" b="1" dirty="0">
                <a:solidFill>
                  <a:srgbClr val="FF0000"/>
                </a:solidFill>
                <a:latin typeface="PanRoman" panose="00000400000000000000" pitchFamily="2" charset="2"/>
              </a:rPr>
              <a:t>D2 </a:t>
            </a:r>
            <a:r>
              <a:rPr lang="en-US" altLang="ko-KR" sz="1600" b="1" dirty="0"/>
              <a:t>– </a:t>
            </a:r>
            <a:r>
              <a:rPr lang="ko-KR" altLang="en-US" sz="1600" b="1" dirty="0"/>
              <a:t>책 제목 </a:t>
            </a:r>
            <a:r>
              <a:rPr lang="en-US" altLang="ko-KR" sz="1600" b="1" dirty="0"/>
              <a:t>title</a:t>
            </a:r>
          </a:p>
          <a:p>
            <a:r>
              <a:rPr lang="en-US" altLang="ko-KR" sz="1600" b="1" dirty="0">
                <a:solidFill>
                  <a:srgbClr val="FF0000"/>
                </a:solidFill>
                <a:latin typeface="PanRoman" panose="00000400000000000000" pitchFamily="2" charset="2"/>
              </a:rPr>
              <a:t>D3 </a:t>
            </a:r>
            <a:r>
              <a:rPr lang="en-US" altLang="ko-KR" sz="1600" b="1" dirty="0"/>
              <a:t>– </a:t>
            </a:r>
            <a:r>
              <a:rPr lang="ko-KR" altLang="en-US" sz="1600" b="1" dirty="0" err="1"/>
              <a:t>작가명</a:t>
            </a:r>
            <a:r>
              <a:rPr lang="ko-KR" altLang="en-US" sz="1600" b="1" dirty="0"/>
              <a:t> </a:t>
            </a:r>
            <a:r>
              <a:rPr lang="en-US" altLang="ko-KR" sz="1600" b="1" dirty="0"/>
              <a:t>writer</a:t>
            </a:r>
          </a:p>
          <a:p>
            <a:r>
              <a:rPr lang="en-US" altLang="ko-KR" sz="1600" b="1" dirty="0">
                <a:solidFill>
                  <a:srgbClr val="FF0000"/>
                </a:solidFill>
                <a:latin typeface="PanRoman" panose="00000400000000000000" pitchFamily="2" charset="2"/>
              </a:rPr>
              <a:t>D4</a:t>
            </a:r>
            <a:r>
              <a:rPr lang="en-US" altLang="ko-KR" sz="1600" b="1" dirty="0">
                <a:solidFill>
                  <a:srgbClr val="FFFF00"/>
                </a:solidFill>
                <a:latin typeface="PanRoman" panose="00000400000000000000" pitchFamily="2" charset="2"/>
              </a:rPr>
              <a:t> </a:t>
            </a:r>
            <a:r>
              <a:rPr lang="en-US" altLang="ko-KR" sz="1600" b="1" dirty="0"/>
              <a:t>– </a:t>
            </a:r>
            <a:r>
              <a:rPr lang="ko-KR" altLang="en-US" sz="1600" b="1" dirty="0"/>
              <a:t>가격 </a:t>
            </a:r>
            <a:r>
              <a:rPr lang="en-US" altLang="ko-KR" sz="1600" b="1" dirty="0"/>
              <a:t>price</a:t>
            </a:r>
          </a:p>
          <a:p>
            <a:r>
              <a:rPr lang="en-US" altLang="ko-KR" sz="1600" b="1" dirty="0">
                <a:solidFill>
                  <a:srgbClr val="FF0000"/>
                </a:solidFill>
                <a:latin typeface="PanRoman" panose="00000400000000000000" pitchFamily="2" charset="2"/>
              </a:rPr>
              <a:t>D5 </a:t>
            </a:r>
            <a:r>
              <a:rPr lang="en-US" altLang="ko-KR" sz="1600" b="1" dirty="0"/>
              <a:t>– </a:t>
            </a:r>
            <a:r>
              <a:rPr lang="ko-KR" altLang="en-US" sz="1600" b="1" dirty="0"/>
              <a:t>수량 </a:t>
            </a:r>
            <a:r>
              <a:rPr lang="en-US" altLang="ko-KR" sz="1600" b="1" dirty="0"/>
              <a:t>quantity</a:t>
            </a:r>
          </a:p>
          <a:p>
            <a:r>
              <a:rPr lang="en-US" altLang="ko-KR" sz="1600" b="1" dirty="0">
                <a:solidFill>
                  <a:srgbClr val="FF0000"/>
                </a:solidFill>
                <a:latin typeface="PanRoman" panose="00000400000000000000" pitchFamily="2" charset="2"/>
              </a:rPr>
              <a:t>D6</a:t>
            </a:r>
            <a:r>
              <a:rPr lang="en-US" altLang="ko-KR" sz="1600" b="1" dirty="0">
                <a:latin typeface="PanRoman" panose="00000400000000000000" pitchFamily="2" charset="2"/>
              </a:rPr>
              <a:t> </a:t>
            </a:r>
            <a:r>
              <a:rPr lang="en-US" altLang="ko-KR" sz="1600" b="1" dirty="0"/>
              <a:t>– </a:t>
            </a:r>
            <a:r>
              <a:rPr lang="ko-KR" altLang="en-US" sz="1600" b="1" dirty="0"/>
              <a:t>합계 </a:t>
            </a:r>
            <a:r>
              <a:rPr lang="en-US" altLang="ko-KR" sz="1600" b="1" dirty="0" err="1"/>
              <a:t>totalPrice</a:t>
            </a:r>
            <a:endParaRPr lang="en-US" altLang="ko-KR" sz="1600" b="1" dirty="0"/>
          </a:p>
          <a:p>
            <a:r>
              <a:rPr lang="en-US" altLang="ko-KR" sz="1600" b="1" dirty="0">
                <a:solidFill>
                  <a:srgbClr val="FF0000"/>
                </a:solidFill>
                <a:latin typeface="PanRoman" panose="00000400000000000000" pitchFamily="2" charset="2"/>
              </a:rPr>
              <a:t>D7</a:t>
            </a:r>
            <a:r>
              <a:rPr lang="en-US" altLang="ko-KR" sz="1600" b="1" dirty="0">
                <a:latin typeface="PanRoman" panose="00000400000000000000" pitchFamily="2" charset="2"/>
              </a:rPr>
              <a:t> </a:t>
            </a:r>
            <a:r>
              <a:rPr lang="en-US" altLang="ko-KR" sz="1600" b="1" dirty="0"/>
              <a:t>– </a:t>
            </a:r>
            <a:r>
              <a:rPr lang="ko-KR" altLang="en-US" sz="1600" b="1" dirty="0"/>
              <a:t>전체 주문금액 </a:t>
            </a:r>
            <a:r>
              <a:rPr lang="en-US" altLang="ko-KR" sz="1600" b="1" dirty="0"/>
              <a:t>total</a:t>
            </a:r>
          </a:p>
          <a:p>
            <a:endParaRPr lang="en-US" altLang="ko-KR" sz="1600" b="1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3C0D6B66-F97B-4239-B570-73B4D2BF6E8D}"/>
              </a:ext>
            </a:extLst>
          </p:cNvPr>
          <p:cNvSpPr/>
          <p:nvPr/>
        </p:nvSpPr>
        <p:spPr>
          <a:xfrm>
            <a:off x="4401185" y="2837180"/>
            <a:ext cx="201295" cy="192405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127203C-80F1-42CB-8D62-95B9174A251D}"/>
              </a:ext>
            </a:extLst>
          </p:cNvPr>
          <p:cNvSpPr txBox="1"/>
          <p:nvPr/>
        </p:nvSpPr>
        <p:spPr>
          <a:xfrm>
            <a:off x="4337050" y="2802890"/>
            <a:ext cx="394970" cy="261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chemeClr val="bg1"/>
                </a:solidFill>
                <a:latin typeface="PanRoman" panose="00000400000000000000" pitchFamily="2" charset="2"/>
              </a:rPr>
              <a:t>D5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203B2FC3-D269-48D5-B257-F1E04447C03C}"/>
              </a:ext>
            </a:extLst>
          </p:cNvPr>
          <p:cNvSpPr/>
          <p:nvPr/>
        </p:nvSpPr>
        <p:spPr>
          <a:xfrm>
            <a:off x="1330325" y="2931160"/>
            <a:ext cx="201295" cy="192405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106A229-2525-4CE5-B7AE-0DD2B2E9F979}"/>
              </a:ext>
            </a:extLst>
          </p:cNvPr>
          <p:cNvSpPr txBox="1"/>
          <p:nvPr/>
        </p:nvSpPr>
        <p:spPr>
          <a:xfrm>
            <a:off x="1266825" y="2896235"/>
            <a:ext cx="394970" cy="261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chemeClr val="bg1"/>
                </a:solidFill>
                <a:latin typeface="PanRoman" panose="00000400000000000000" pitchFamily="2" charset="2"/>
              </a:rPr>
              <a:t>D1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182FB6E7-3D18-400D-B4BF-A2E3A8A65573}"/>
              </a:ext>
            </a:extLst>
          </p:cNvPr>
          <p:cNvSpPr/>
          <p:nvPr/>
        </p:nvSpPr>
        <p:spPr>
          <a:xfrm>
            <a:off x="3248025" y="2872105"/>
            <a:ext cx="201295" cy="192405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DA9FC90-B99A-4CF6-9F63-E1C24EC81299}"/>
              </a:ext>
            </a:extLst>
          </p:cNvPr>
          <p:cNvSpPr txBox="1"/>
          <p:nvPr/>
        </p:nvSpPr>
        <p:spPr>
          <a:xfrm>
            <a:off x="3183890" y="2837180"/>
            <a:ext cx="394970" cy="261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chemeClr val="bg1"/>
                </a:solidFill>
                <a:latin typeface="PanRoman" panose="00000400000000000000" pitchFamily="2" charset="2"/>
              </a:rPr>
              <a:t>D3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4B85C5B8-9D7F-4E42-BDA9-ABBE6DFB7A13}"/>
              </a:ext>
            </a:extLst>
          </p:cNvPr>
          <p:cNvSpPr/>
          <p:nvPr/>
        </p:nvSpPr>
        <p:spPr>
          <a:xfrm>
            <a:off x="3695700" y="2879090"/>
            <a:ext cx="201295" cy="192405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A5ABC3C-23F5-4DCF-A134-312CCDB44B2D}"/>
              </a:ext>
            </a:extLst>
          </p:cNvPr>
          <p:cNvSpPr txBox="1"/>
          <p:nvPr/>
        </p:nvSpPr>
        <p:spPr>
          <a:xfrm>
            <a:off x="3631565" y="2844165"/>
            <a:ext cx="394970" cy="261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chemeClr val="bg1"/>
                </a:solidFill>
                <a:latin typeface="PanRoman" panose="00000400000000000000" pitchFamily="2" charset="2"/>
              </a:rPr>
              <a:t>D4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C3823913-8BDF-4758-8CF3-4509B64D057D}"/>
              </a:ext>
            </a:extLst>
          </p:cNvPr>
          <p:cNvSpPr/>
          <p:nvPr/>
        </p:nvSpPr>
        <p:spPr>
          <a:xfrm>
            <a:off x="4843145" y="2872105"/>
            <a:ext cx="201295" cy="192405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95D91A4-853C-4163-A477-7F55F05A6AC4}"/>
              </a:ext>
            </a:extLst>
          </p:cNvPr>
          <p:cNvSpPr txBox="1"/>
          <p:nvPr/>
        </p:nvSpPr>
        <p:spPr>
          <a:xfrm>
            <a:off x="4779010" y="2837180"/>
            <a:ext cx="394970" cy="261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chemeClr val="bg1"/>
                </a:solidFill>
                <a:latin typeface="PanRoman" panose="00000400000000000000" pitchFamily="2" charset="2"/>
              </a:rPr>
              <a:t>D6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3583D8DF-6491-45E1-9866-13C1EE2C4ACB}"/>
              </a:ext>
            </a:extLst>
          </p:cNvPr>
          <p:cNvSpPr/>
          <p:nvPr/>
        </p:nvSpPr>
        <p:spPr>
          <a:xfrm>
            <a:off x="2812415" y="4456430"/>
            <a:ext cx="227965" cy="227965"/>
          </a:xfrm>
          <a:prstGeom prst="ellipse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275E371-7103-4C01-8BEA-218CD2AE88C2}"/>
              </a:ext>
            </a:extLst>
          </p:cNvPr>
          <p:cNvSpPr txBox="1"/>
          <p:nvPr/>
        </p:nvSpPr>
        <p:spPr>
          <a:xfrm>
            <a:off x="2783840" y="4431665"/>
            <a:ext cx="442595" cy="276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tx1"/>
                </a:solidFill>
                <a:latin typeface="PanRoman" panose="00000400000000000000" pitchFamily="2" charset="2"/>
              </a:rPr>
              <a:t>L2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973BE010-F4CC-462C-8CAB-B854DD5689C6}"/>
              </a:ext>
            </a:extLst>
          </p:cNvPr>
          <p:cNvSpPr/>
          <p:nvPr/>
        </p:nvSpPr>
        <p:spPr>
          <a:xfrm>
            <a:off x="2289175" y="3395345"/>
            <a:ext cx="227965" cy="227965"/>
          </a:xfrm>
          <a:prstGeom prst="ellipse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28AEA92-A032-4E97-ACF2-67C7CA6BBD3B}"/>
              </a:ext>
            </a:extLst>
          </p:cNvPr>
          <p:cNvSpPr txBox="1"/>
          <p:nvPr/>
        </p:nvSpPr>
        <p:spPr>
          <a:xfrm>
            <a:off x="2260600" y="3370580"/>
            <a:ext cx="442595" cy="276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tx1"/>
                </a:solidFill>
                <a:latin typeface="PanRoman" panose="00000400000000000000" pitchFamily="2" charset="2"/>
              </a:rPr>
              <a:t>L1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BC2E6D18-1E18-4377-BF25-720FAAC67D5F}"/>
              </a:ext>
            </a:extLst>
          </p:cNvPr>
          <p:cNvSpPr/>
          <p:nvPr/>
        </p:nvSpPr>
        <p:spPr>
          <a:xfrm>
            <a:off x="3943985" y="4456430"/>
            <a:ext cx="227965" cy="227965"/>
          </a:xfrm>
          <a:prstGeom prst="ellipse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14B8383-9B48-4465-9917-BDFA8C44D707}"/>
              </a:ext>
            </a:extLst>
          </p:cNvPr>
          <p:cNvSpPr txBox="1"/>
          <p:nvPr/>
        </p:nvSpPr>
        <p:spPr>
          <a:xfrm>
            <a:off x="3915410" y="4431665"/>
            <a:ext cx="442595" cy="276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tx1"/>
                </a:solidFill>
                <a:latin typeface="PanRoman" panose="00000400000000000000" pitchFamily="2" charset="2"/>
              </a:rPr>
              <a:t>L3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C3F18FF-9CC4-4970-90BF-FEF35B6B2AC3}"/>
              </a:ext>
            </a:extLst>
          </p:cNvPr>
          <p:cNvSpPr txBox="1"/>
          <p:nvPr/>
        </p:nvSpPr>
        <p:spPr>
          <a:xfrm>
            <a:off x="6901815" y="4274820"/>
            <a:ext cx="5200650" cy="95440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&lt;&lt;</a:t>
            </a:r>
            <a:r>
              <a:rPr lang="en-US" altLang="ko-KR" b="1" dirty="0"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anRoman" panose="00000400000000000000" pitchFamily="2" charset="2"/>
              </a:rPr>
              <a:t>LINK</a:t>
            </a:r>
            <a:r>
              <a:rPr lang="en-US" altLang="ko-KR" b="1" dirty="0"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&gt;&gt;</a:t>
            </a:r>
            <a:endParaRPr lang="en-US" altLang="ko-KR" b="1" dirty="0">
              <a:solidFill>
                <a:srgbClr val="FFFF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PanRoman" panose="00000400000000000000" pitchFamily="2" charset="2"/>
            </a:endParaRPr>
          </a:p>
          <a:p>
            <a:r>
              <a:rPr lang="en-US" altLang="ko-KR" b="1" dirty="0"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anRoman" panose="00000400000000000000" pitchFamily="2" charset="2"/>
              </a:rPr>
              <a:t>L1</a:t>
            </a:r>
            <a:r>
              <a:rPr lang="en-US" altLang="ko-KR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anRoman" panose="00000400000000000000" pitchFamily="2" charset="2"/>
              </a:rPr>
              <a:t> </a:t>
            </a:r>
            <a:r>
              <a:rPr lang="en-US" altLang="ko-KR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– </a:t>
            </a:r>
            <a:r>
              <a:rPr lang="ko-KR" alt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도서 열람</a:t>
            </a:r>
            <a:r>
              <a:rPr lang="en-US" altLang="ko-KR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(</a:t>
            </a:r>
            <a:r>
              <a:rPr lang="en-US" altLang="ko-KR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view.jsp</a:t>
            </a:r>
            <a:r>
              <a:rPr lang="en-US" altLang="ko-KR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)</a:t>
            </a:r>
            <a:r>
              <a:rPr lang="ko-KR" alt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으로 이동한다</a:t>
            </a:r>
            <a:r>
              <a:rPr lang="en-US" altLang="ko-KR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.</a:t>
            </a:r>
          </a:p>
          <a:p>
            <a:r>
              <a:rPr lang="en-US" altLang="ko-KR" b="1" dirty="0"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anRoman" panose="00000400000000000000" pitchFamily="2" charset="2"/>
              </a:rPr>
              <a:t>L2 </a:t>
            </a:r>
            <a:r>
              <a:rPr lang="en-US" altLang="ko-KR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– </a:t>
            </a:r>
            <a:r>
              <a:rPr lang="ko-KR" alt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장바구니의 상품들을 삭제</a:t>
            </a:r>
            <a:r>
              <a:rPr lang="en-US" altLang="ko-KR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(</a:t>
            </a:r>
            <a:r>
              <a:rPr lang="en-US" altLang="ko-KR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deleteCart.jsp</a:t>
            </a:r>
            <a:r>
              <a:rPr lang="en-US" altLang="ko-KR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)</a:t>
            </a:r>
            <a:r>
              <a:rPr lang="ko-KR" alt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한다</a:t>
            </a:r>
            <a:r>
              <a:rPr lang="en-US" altLang="ko-KR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.</a:t>
            </a:r>
          </a:p>
          <a:p>
            <a:r>
              <a:rPr lang="en-US" altLang="ko-KR" b="1" dirty="0"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anRoman" panose="00000400000000000000" pitchFamily="2" charset="2"/>
              </a:rPr>
              <a:t>L3</a:t>
            </a:r>
            <a:r>
              <a:rPr lang="en-US" altLang="ko-KR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anRoman" panose="00000400000000000000" pitchFamily="2" charset="2"/>
              </a:rPr>
              <a:t> </a:t>
            </a:r>
            <a:r>
              <a:rPr lang="en-US" altLang="ko-KR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– </a:t>
            </a:r>
            <a:r>
              <a:rPr lang="ko-KR" alt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장바구니</a:t>
            </a:r>
            <a:r>
              <a:rPr lang="en-US" altLang="ko-KR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(</a:t>
            </a:r>
            <a:r>
              <a:rPr lang="en-US" altLang="ko-KR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cartList.jsp</a:t>
            </a:r>
            <a:r>
              <a:rPr lang="en-US" altLang="ko-KR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)</a:t>
            </a:r>
            <a:r>
              <a:rPr lang="ko-KR" alt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로 이동한다</a:t>
            </a:r>
            <a:r>
              <a:rPr lang="en-US" altLang="ko-KR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.</a:t>
            </a: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0ED8A2D5-B5DF-4CA6-A795-1596F5B3CF41}"/>
              </a:ext>
            </a:extLst>
          </p:cNvPr>
          <p:cNvSpPr/>
          <p:nvPr/>
        </p:nvSpPr>
        <p:spPr>
          <a:xfrm>
            <a:off x="3040380" y="4124325"/>
            <a:ext cx="201295" cy="192405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ADDA2B8-ACE6-400A-A515-6C6D91EE61C9}"/>
              </a:ext>
            </a:extLst>
          </p:cNvPr>
          <p:cNvSpPr txBox="1"/>
          <p:nvPr/>
        </p:nvSpPr>
        <p:spPr>
          <a:xfrm>
            <a:off x="2976880" y="4090035"/>
            <a:ext cx="394970" cy="261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chemeClr val="bg1"/>
                </a:solidFill>
                <a:latin typeface="PanRoman" panose="00000400000000000000" pitchFamily="2" charset="2"/>
              </a:rPr>
              <a:t>D7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247018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9E58EEE9-A2A3-4D94-AF9A-74DD118080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080" y="1824990"/>
            <a:ext cx="6221730" cy="4760595"/>
          </a:xfrm>
          <a:prstGeom prst="rect">
            <a:avLst/>
          </a:prstGeom>
        </p:spPr>
      </p:pic>
      <p:sp>
        <p:nvSpPr>
          <p:cNvPr id="327" name="Google Shape;327;p11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28" name="Google Shape;328;p11"/>
          <p:cNvCxnSpPr/>
          <p:nvPr/>
        </p:nvCxnSpPr>
        <p:spPr>
          <a:xfrm>
            <a:off x="139700" y="491490"/>
            <a:ext cx="19939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29" name="Google Shape;329;p11"/>
          <p:cNvSpPr txBox="1"/>
          <p:nvPr/>
        </p:nvSpPr>
        <p:spPr>
          <a:xfrm>
            <a:off x="101600" y="158115"/>
            <a:ext cx="2134235" cy="307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Team1 </a:t>
            </a:r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파워포인트</a:t>
            </a:r>
          </a:p>
        </p:txBody>
      </p:sp>
      <p:sp>
        <p:nvSpPr>
          <p:cNvPr id="7" name="Google Shape;191;gd1edc10b5a_2_0">
            <a:extLst>
              <a:ext uri="{FF2B5EF4-FFF2-40B4-BE49-F238E27FC236}">
                <a16:creationId xmlns:a16="http://schemas.microsoft.com/office/drawing/2014/main" id="{F2739533-13E5-4BD9-BDDC-15AF9B468B9B}"/>
              </a:ext>
            </a:extLst>
          </p:cNvPr>
          <p:cNvSpPr txBox="1"/>
          <p:nvPr/>
        </p:nvSpPr>
        <p:spPr>
          <a:xfrm>
            <a:off x="1608455" y="652145"/>
            <a:ext cx="626745" cy="584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accent4"/>
                </a:solidFill>
              </a:rPr>
              <a:t>-</a:t>
            </a:r>
            <a:endParaRPr sz="3200" b="1" dirty="0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192;gd1edc10b5a_2_0">
            <a:extLst>
              <a:ext uri="{FF2B5EF4-FFF2-40B4-BE49-F238E27FC236}">
                <a16:creationId xmlns:a16="http://schemas.microsoft.com/office/drawing/2014/main" id="{7E97B313-54B5-4C83-ABC1-33D56521E7AE}"/>
              </a:ext>
            </a:extLst>
          </p:cNvPr>
          <p:cNvSpPr txBox="1"/>
          <p:nvPr/>
        </p:nvSpPr>
        <p:spPr>
          <a:xfrm>
            <a:off x="2263775" y="645160"/>
            <a:ext cx="6261100" cy="553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000" dirty="0">
                <a:solidFill>
                  <a:schemeClr val="accent4"/>
                </a:solidFill>
              </a:rPr>
              <a:t>완성된 화면 캡처와 기능 설명</a:t>
            </a:r>
            <a:endParaRPr dirty="0"/>
          </a:p>
        </p:txBody>
      </p:sp>
      <p:sp>
        <p:nvSpPr>
          <p:cNvPr id="9" name="Google Shape;194;gd1edc10b5a_2_0">
            <a:extLst>
              <a:ext uri="{FF2B5EF4-FFF2-40B4-BE49-F238E27FC236}">
                <a16:creationId xmlns:a16="http://schemas.microsoft.com/office/drawing/2014/main" id="{1785CCB1-A9CD-4A70-AE49-7473ECCB0AE8}"/>
              </a:ext>
            </a:extLst>
          </p:cNvPr>
          <p:cNvSpPr txBox="1"/>
          <p:nvPr/>
        </p:nvSpPr>
        <p:spPr>
          <a:xfrm>
            <a:off x="2289175" y="1181100"/>
            <a:ext cx="3554095" cy="323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dirty="0">
                <a:solidFill>
                  <a:schemeClr val="accent4"/>
                </a:solidFill>
              </a:rPr>
              <a:t>3-3. </a:t>
            </a:r>
            <a:r>
              <a:rPr lang="ko-KR" altLang="en-US" sz="1500" b="1" dirty="0">
                <a:solidFill>
                  <a:schemeClr val="accent4"/>
                </a:solidFill>
              </a:rPr>
              <a:t>장바구니 </a:t>
            </a:r>
            <a:r>
              <a:rPr lang="en-US" altLang="ko-KR" sz="1500" b="1" dirty="0" err="1">
                <a:solidFill>
                  <a:schemeClr val="accent4"/>
                </a:solidFill>
              </a:rPr>
              <a:t>cartMasterList.jsp</a:t>
            </a:r>
            <a:endParaRPr sz="1500" b="1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6E4BCAE4-94D3-494D-9E59-6B83099CAB46}"/>
              </a:ext>
            </a:extLst>
          </p:cNvPr>
          <p:cNvSpPr/>
          <p:nvPr/>
        </p:nvSpPr>
        <p:spPr>
          <a:xfrm>
            <a:off x="1567180" y="2825750"/>
            <a:ext cx="201295" cy="192405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62E2E57-8AF7-49E7-8717-E3604E0029CA}"/>
              </a:ext>
            </a:extLst>
          </p:cNvPr>
          <p:cNvSpPr txBox="1"/>
          <p:nvPr/>
        </p:nvSpPr>
        <p:spPr>
          <a:xfrm>
            <a:off x="1503045" y="2791460"/>
            <a:ext cx="394970" cy="261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chemeClr val="bg1"/>
                </a:solidFill>
                <a:latin typeface="PanRoman" panose="00000400000000000000" pitchFamily="2" charset="2"/>
              </a:rPr>
              <a:t>D2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81423C1-00A6-4FBB-A5A0-724F93A2891D}"/>
              </a:ext>
            </a:extLst>
          </p:cNvPr>
          <p:cNvSpPr txBox="1"/>
          <p:nvPr/>
        </p:nvSpPr>
        <p:spPr>
          <a:xfrm>
            <a:off x="6944360" y="1741170"/>
            <a:ext cx="4288790" cy="30467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F0000"/>
                </a:solidFill>
                <a:latin typeface="+mj-lt"/>
              </a:rPr>
              <a:t>&lt;&lt;</a:t>
            </a:r>
            <a:r>
              <a:rPr lang="en-US" altLang="ko-KR" sz="1600" b="1" dirty="0">
                <a:solidFill>
                  <a:srgbClr val="FF0000"/>
                </a:solidFill>
                <a:latin typeface="PanRoman" panose="00000400000000000000" pitchFamily="2" charset="2"/>
              </a:rPr>
              <a:t>DATA</a:t>
            </a:r>
            <a:r>
              <a:rPr lang="en-US" altLang="ko-KR" sz="1600" b="1" dirty="0">
                <a:solidFill>
                  <a:srgbClr val="FF0000"/>
                </a:solidFill>
              </a:rPr>
              <a:t>&gt;&gt;</a:t>
            </a:r>
          </a:p>
          <a:p>
            <a:r>
              <a:rPr lang="en-US" altLang="ko-KR" sz="1600" b="1" dirty="0">
                <a:solidFill>
                  <a:srgbClr val="FF0000"/>
                </a:solidFill>
                <a:latin typeface="PanRoman" panose="00000400000000000000" pitchFamily="2" charset="2"/>
              </a:rPr>
              <a:t>D1</a:t>
            </a:r>
            <a:r>
              <a:rPr lang="en-US" altLang="ko-KR" sz="1600" b="1" dirty="0">
                <a:latin typeface="PanRoman" panose="00000400000000000000" pitchFamily="2" charset="2"/>
              </a:rPr>
              <a:t> </a:t>
            </a:r>
            <a:r>
              <a:rPr lang="en-US" altLang="ko-KR" sz="1600" b="1" dirty="0"/>
              <a:t>– </a:t>
            </a:r>
            <a:r>
              <a:rPr lang="ko-KR" altLang="en-US" sz="1600" b="1" dirty="0"/>
              <a:t>아이디 </a:t>
            </a:r>
            <a:r>
              <a:rPr lang="en-US" altLang="ko-KR" sz="1600" b="1" dirty="0"/>
              <a:t>id</a:t>
            </a:r>
          </a:p>
          <a:p>
            <a:r>
              <a:rPr lang="en-US" altLang="ko-KR" sz="1600" b="1" dirty="0">
                <a:solidFill>
                  <a:srgbClr val="FF0000"/>
                </a:solidFill>
                <a:latin typeface="PanRoman" panose="00000400000000000000" pitchFamily="2" charset="2"/>
              </a:rPr>
              <a:t>D2 </a:t>
            </a:r>
            <a:r>
              <a:rPr lang="en-US" altLang="ko-KR" sz="1600" b="1" dirty="0"/>
              <a:t>– </a:t>
            </a:r>
            <a:r>
              <a:rPr lang="ko-KR" altLang="en-US" sz="1600" b="1" dirty="0"/>
              <a:t>도서번호 </a:t>
            </a:r>
            <a:r>
              <a:rPr lang="en-US" altLang="ko-KR" sz="1600" b="1" dirty="0" err="1"/>
              <a:t>bookNo</a:t>
            </a:r>
            <a:r>
              <a:rPr lang="en-US" altLang="ko-KR" sz="1600" b="1" dirty="0"/>
              <a:t> (Primary Key) </a:t>
            </a:r>
          </a:p>
          <a:p>
            <a:r>
              <a:rPr lang="en-US" altLang="ko-KR" sz="1600" b="1" dirty="0">
                <a:solidFill>
                  <a:srgbClr val="FF0000"/>
                </a:solidFill>
                <a:latin typeface="PanRoman" panose="00000400000000000000" pitchFamily="2" charset="2"/>
              </a:rPr>
              <a:t>D3 </a:t>
            </a:r>
            <a:r>
              <a:rPr lang="en-US" altLang="ko-KR" sz="1600" b="1" dirty="0"/>
              <a:t>– </a:t>
            </a:r>
            <a:r>
              <a:rPr lang="ko-KR" altLang="en-US" sz="1600" b="1" dirty="0" err="1"/>
              <a:t>책표지</a:t>
            </a:r>
            <a:r>
              <a:rPr lang="ko-KR" altLang="en-US" sz="1600" b="1" dirty="0"/>
              <a:t> </a:t>
            </a:r>
            <a:r>
              <a:rPr lang="en-US" altLang="ko-KR" sz="1600" b="1" dirty="0"/>
              <a:t>cover</a:t>
            </a:r>
          </a:p>
          <a:p>
            <a:r>
              <a:rPr lang="en-US" altLang="ko-KR" sz="1600" b="1" dirty="0">
                <a:solidFill>
                  <a:srgbClr val="FF0000"/>
                </a:solidFill>
                <a:latin typeface="PanRoman" panose="00000400000000000000" pitchFamily="2" charset="2"/>
              </a:rPr>
              <a:t>D4</a:t>
            </a:r>
            <a:r>
              <a:rPr lang="en-US" altLang="ko-KR" sz="1600" b="1" dirty="0">
                <a:solidFill>
                  <a:srgbClr val="FFFF00"/>
                </a:solidFill>
                <a:latin typeface="PanRoman" panose="00000400000000000000" pitchFamily="2" charset="2"/>
              </a:rPr>
              <a:t> </a:t>
            </a:r>
            <a:r>
              <a:rPr lang="en-US" altLang="ko-KR" sz="1600" b="1" dirty="0"/>
              <a:t>– </a:t>
            </a:r>
            <a:r>
              <a:rPr lang="ko-KR" altLang="en-US" sz="1600" b="1" dirty="0"/>
              <a:t>책 제목 </a:t>
            </a:r>
            <a:r>
              <a:rPr lang="en-US" altLang="ko-KR" sz="1600" b="1" dirty="0"/>
              <a:t>title</a:t>
            </a:r>
          </a:p>
          <a:p>
            <a:r>
              <a:rPr lang="en-US" altLang="ko-KR" sz="1600" b="1" dirty="0">
                <a:solidFill>
                  <a:srgbClr val="FF0000"/>
                </a:solidFill>
                <a:latin typeface="PanRoman" panose="00000400000000000000" pitchFamily="2" charset="2"/>
              </a:rPr>
              <a:t>D5</a:t>
            </a:r>
            <a:r>
              <a:rPr lang="en-US" altLang="ko-KR" sz="1600" b="1" dirty="0">
                <a:solidFill>
                  <a:srgbClr val="FFFF00"/>
                </a:solidFill>
                <a:latin typeface="PanRoman" panose="00000400000000000000" pitchFamily="2" charset="2"/>
              </a:rPr>
              <a:t> </a:t>
            </a:r>
            <a:r>
              <a:rPr lang="en-US" altLang="ko-KR" sz="1600" b="1" dirty="0"/>
              <a:t>– </a:t>
            </a:r>
            <a:r>
              <a:rPr lang="ko-KR" altLang="en-US" sz="1600" b="1" dirty="0" err="1"/>
              <a:t>작가명</a:t>
            </a:r>
            <a:r>
              <a:rPr lang="ko-KR" altLang="en-US" sz="1600" b="1" dirty="0"/>
              <a:t> </a:t>
            </a:r>
            <a:r>
              <a:rPr lang="en-US" altLang="ko-KR" sz="1600" b="1" dirty="0"/>
              <a:t>writer</a:t>
            </a:r>
          </a:p>
          <a:p>
            <a:r>
              <a:rPr lang="en-US" altLang="ko-KR" sz="1600" b="1" dirty="0">
                <a:solidFill>
                  <a:srgbClr val="FF0000"/>
                </a:solidFill>
                <a:latin typeface="PanRoman" panose="00000400000000000000" pitchFamily="2" charset="2"/>
              </a:rPr>
              <a:t>D6 </a:t>
            </a:r>
            <a:r>
              <a:rPr lang="en-US" altLang="ko-KR" sz="1600" b="1" dirty="0"/>
              <a:t>– </a:t>
            </a:r>
            <a:r>
              <a:rPr lang="ko-KR" altLang="en-US" sz="1600" b="1" dirty="0"/>
              <a:t>장르 </a:t>
            </a:r>
            <a:r>
              <a:rPr lang="en-US" altLang="ko-KR" sz="1600" b="1" dirty="0"/>
              <a:t>Genre</a:t>
            </a:r>
          </a:p>
          <a:p>
            <a:r>
              <a:rPr lang="en-US" altLang="ko-KR" sz="1600" b="1" dirty="0">
                <a:solidFill>
                  <a:srgbClr val="FF0000"/>
                </a:solidFill>
                <a:latin typeface="PanRoman" panose="00000400000000000000" pitchFamily="2" charset="2"/>
              </a:rPr>
              <a:t>D7</a:t>
            </a:r>
            <a:r>
              <a:rPr lang="en-US" altLang="ko-KR" sz="1600" b="1" dirty="0">
                <a:latin typeface="PanRoman" panose="00000400000000000000" pitchFamily="2" charset="2"/>
              </a:rPr>
              <a:t> </a:t>
            </a:r>
            <a:r>
              <a:rPr lang="en-US" altLang="ko-KR" sz="1600" b="1" dirty="0"/>
              <a:t>– </a:t>
            </a:r>
            <a:r>
              <a:rPr lang="ko-KR" altLang="en-US" sz="1600" b="1" dirty="0"/>
              <a:t>가격 </a:t>
            </a:r>
            <a:r>
              <a:rPr lang="en-US" altLang="ko-KR" sz="1600" b="1" dirty="0"/>
              <a:t>price</a:t>
            </a:r>
          </a:p>
          <a:p>
            <a:r>
              <a:rPr lang="en-US" altLang="ko-KR" sz="1600" b="1" dirty="0">
                <a:solidFill>
                  <a:srgbClr val="FF0000"/>
                </a:solidFill>
                <a:latin typeface="PanRoman" panose="00000400000000000000" pitchFamily="2" charset="2"/>
              </a:rPr>
              <a:t>D8</a:t>
            </a:r>
            <a:r>
              <a:rPr lang="en-US" altLang="ko-KR" sz="1600" b="1" dirty="0">
                <a:latin typeface="PanRoman" panose="00000400000000000000" pitchFamily="2" charset="2"/>
              </a:rPr>
              <a:t> </a:t>
            </a:r>
            <a:r>
              <a:rPr lang="en-US" altLang="ko-KR" sz="1600" b="1" dirty="0"/>
              <a:t>– </a:t>
            </a:r>
            <a:r>
              <a:rPr lang="ko-KR" altLang="en-US" sz="1600" b="1" dirty="0"/>
              <a:t>수량 </a:t>
            </a:r>
            <a:r>
              <a:rPr lang="en-US" altLang="ko-KR" sz="1600" b="1" dirty="0"/>
              <a:t>quantity</a:t>
            </a:r>
          </a:p>
          <a:p>
            <a:r>
              <a:rPr lang="en-US" altLang="ko-KR" sz="1600" b="1" dirty="0">
                <a:solidFill>
                  <a:srgbClr val="FF0000"/>
                </a:solidFill>
                <a:latin typeface="PanRoman" panose="00000400000000000000" pitchFamily="2" charset="2"/>
              </a:rPr>
              <a:t>D9</a:t>
            </a:r>
            <a:r>
              <a:rPr lang="en-US" altLang="ko-KR" sz="1600" b="1" dirty="0">
                <a:latin typeface="PanRoman" panose="00000400000000000000" pitchFamily="2" charset="2"/>
              </a:rPr>
              <a:t> </a:t>
            </a:r>
            <a:r>
              <a:rPr lang="en-US" altLang="ko-KR" sz="1600" b="1" dirty="0"/>
              <a:t>– </a:t>
            </a:r>
            <a:r>
              <a:rPr lang="ko-KR" altLang="en-US" sz="1600" b="1" dirty="0"/>
              <a:t>합계 </a:t>
            </a:r>
            <a:r>
              <a:rPr lang="en-US" altLang="ko-KR" sz="1600" b="1" dirty="0" err="1"/>
              <a:t>totalPrice</a:t>
            </a:r>
            <a:endParaRPr lang="en-US" altLang="ko-KR" sz="1600" b="1" dirty="0"/>
          </a:p>
          <a:p>
            <a:r>
              <a:rPr lang="en-US" altLang="ko-KR" sz="1600" b="1" dirty="0">
                <a:solidFill>
                  <a:srgbClr val="FF0000"/>
                </a:solidFill>
                <a:latin typeface="PanRoman" panose="00000400000000000000" pitchFamily="2" charset="2"/>
              </a:rPr>
              <a:t>D10</a:t>
            </a:r>
            <a:r>
              <a:rPr lang="en-US" altLang="ko-KR" sz="1600" b="1" dirty="0">
                <a:latin typeface="PanRoman" panose="00000400000000000000" pitchFamily="2" charset="2"/>
              </a:rPr>
              <a:t> </a:t>
            </a:r>
            <a:r>
              <a:rPr lang="en-US" altLang="ko-KR" sz="1600" b="1" dirty="0"/>
              <a:t>– </a:t>
            </a:r>
            <a:r>
              <a:rPr lang="ko-KR" altLang="en-US" sz="1600" b="1" dirty="0"/>
              <a:t>전체 주문금액 </a:t>
            </a:r>
            <a:r>
              <a:rPr lang="en-US" altLang="ko-KR" sz="1600" b="1" dirty="0"/>
              <a:t>total</a:t>
            </a:r>
          </a:p>
          <a:p>
            <a:endParaRPr lang="en-US" altLang="ko-KR" sz="1600" b="1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3C0D6B66-F97B-4239-B570-73B4D2BF6E8D}"/>
              </a:ext>
            </a:extLst>
          </p:cNvPr>
          <p:cNvSpPr/>
          <p:nvPr/>
        </p:nvSpPr>
        <p:spPr>
          <a:xfrm>
            <a:off x="2971800" y="2829560"/>
            <a:ext cx="201295" cy="192405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127203C-80F1-42CB-8D62-95B9174A251D}"/>
              </a:ext>
            </a:extLst>
          </p:cNvPr>
          <p:cNvSpPr txBox="1"/>
          <p:nvPr/>
        </p:nvSpPr>
        <p:spPr>
          <a:xfrm>
            <a:off x="2907665" y="2795270"/>
            <a:ext cx="394970" cy="261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chemeClr val="bg1"/>
                </a:solidFill>
                <a:latin typeface="PanRoman" panose="00000400000000000000" pitchFamily="2" charset="2"/>
              </a:rPr>
              <a:t>D5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203B2FC3-D269-48D5-B257-F1E04447C03C}"/>
              </a:ext>
            </a:extLst>
          </p:cNvPr>
          <p:cNvSpPr/>
          <p:nvPr/>
        </p:nvSpPr>
        <p:spPr>
          <a:xfrm>
            <a:off x="1174115" y="2881630"/>
            <a:ext cx="201295" cy="192405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106A229-2525-4CE5-B7AE-0DD2B2E9F979}"/>
              </a:ext>
            </a:extLst>
          </p:cNvPr>
          <p:cNvSpPr txBox="1"/>
          <p:nvPr/>
        </p:nvSpPr>
        <p:spPr>
          <a:xfrm>
            <a:off x="1110615" y="2847340"/>
            <a:ext cx="394970" cy="261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chemeClr val="bg1"/>
                </a:solidFill>
                <a:latin typeface="PanRoman" panose="00000400000000000000" pitchFamily="2" charset="2"/>
              </a:rPr>
              <a:t>D1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182FB6E7-3D18-400D-B4BF-A2E3A8A65573}"/>
              </a:ext>
            </a:extLst>
          </p:cNvPr>
          <p:cNvSpPr/>
          <p:nvPr/>
        </p:nvSpPr>
        <p:spPr>
          <a:xfrm>
            <a:off x="1983740" y="2823845"/>
            <a:ext cx="201295" cy="192405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DA9FC90-B99A-4CF6-9F63-E1C24EC81299}"/>
              </a:ext>
            </a:extLst>
          </p:cNvPr>
          <p:cNvSpPr txBox="1"/>
          <p:nvPr/>
        </p:nvSpPr>
        <p:spPr>
          <a:xfrm>
            <a:off x="1919605" y="2788920"/>
            <a:ext cx="394970" cy="261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chemeClr val="bg1"/>
                </a:solidFill>
                <a:latin typeface="PanRoman" panose="00000400000000000000" pitchFamily="2" charset="2"/>
              </a:rPr>
              <a:t>D3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4B85C5B8-9D7F-4E42-BDA9-ABBE6DFB7A13}"/>
              </a:ext>
            </a:extLst>
          </p:cNvPr>
          <p:cNvSpPr/>
          <p:nvPr/>
        </p:nvSpPr>
        <p:spPr>
          <a:xfrm>
            <a:off x="2484120" y="2835275"/>
            <a:ext cx="201295" cy="192405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A5ABC3C-23F5-4DCF-A134-312CCDB44B2D}"/>
              </a:ext>
            </a:extLst>
          </p:cNvPr>
          <p:cNvSpPr txBox="1"/>
          <p:nvPr/>
        </p:nvSpPr>
        <p:spPr>
          <a:xfrm>
            <a:off x="2420620" y="2800350"/>
            <a:ext cx="394970" cy="261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chemeClr val="bg1"/>
                </a:solidFill>
                <a:latin typeface="PanRoman" panose="00000400000000000000" pitchFamily="2" charset="2"/>
              </a:rPr>
              <a:t>D4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92295CED-6244-428B-8366-AFEA7761A897}"/>
              </a:ext>
            </a:extLst>
          </p:cNvPr>
          <p:cNvSpPr/>
          <p:nvPr/>
        </p:nvSpPr>
        <p:spPr>
          <a:xfrm>
            <a:off x="3993515" y="2834005"/>
            <a:ext cx="201295" cy="192405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BCA7FA3-6E8B-4AF9-BA3F-A144223CBA48}"/>
              </a:ext>
            </a:extLst>
          </p:cNvPr>
          <p:cNvSpPr txBox="1"/>
          <p:nvPr/>
        </p:nvSpPr>
        <p:spPr>
          <a:xfrm>
            <a:off x="3930015" y="2799080"/>
            <a:ext cx="394970" cy="261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chemeClr val="bg1"/>
                </a:solidFill>
                <a:latin typeface="PanRoman" panose="00000400000000000000" pitchFamily="2" charset="2"/>
              </a:rPr>
              <a:t>D7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C3823913-8BDF-4758-8CF3-4509B64D057D}"/>
              </a:ext>
            </a:extLst>
          </p:cNvPr>
          <p:cNvSpPr/>
          <p:nvPr/>
        </p:nvSpPr>
        <p:spPr>
          <a:xfrm>
            <a:off x="3455670" y="2844165"/>
            <a:ext cx="201295" cy="192405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95D91A4-853C-4163-A477-7F55F05A6AC4}"/>
              </a:ext>
            </a:extLst>
          </p:cNvPr>
          <p:cNvSpPr txBox="1"/>
          <p:nvPr/>
        </p:nvSpPr>
        <p:spPr>
          <a:xfrm>
            <a:off x="3392170" y="2809240"/>
            <a:ext cx="394970" cy="261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chemeClr val="bg1"/>
                </a:solidFill>
                <a:latin typeface="PanRoman" panose="00000400000000000000" pitchFamily="2" charset="2"/>
              </a:rPr>
              <a:t>D6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3583D8DF-6491-45E1-9866-13C1EE2C4ACB}"/>
              </a:ext>
            </a:extLst>
          </p:cNvPr>
          <p:cNvSpPr/>
          <p:nvPr/>
        </p:nvSpPr>
        <p:spPr>
          <a:xfrm>
            <a:off x="4347210" y="3366770"/>
            <a:ext cx="227965" cy="227965"/>
          </a:xfrm>
          <a:prstGeom prst="ellipse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275E371-7103-4C01-8BEA-218CD2AE88C2}"/>
              </a:ext>
            </a:extLst>
          </p:cNvPr>
          <p:cNvSpPr txBox="1"/>
          <p:nvPr/>
        </p:nvSpPr>
        <p:spPr>
          <a:xfrm>
            <a:off x="4318635" y="3342005"/>
            <a:ext cx="442595" cy="276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tx1"/>
                </a:solidFill>
                <a:latin typeface="PanRoman" panose="00000400000000000000" pitchFamily="2" charset="2"/>
              </a:rPr>
              <a:t>L2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973BE010-F4CC-462C-8CAB-B854DD5689C6}"/>
              </a:ext>
            </a:extLst>
          </p:cNvPr>
          <p:cNvSpPr/>
          <p:nvPr/>
        </p:nvSpPr>
        <p:spPr>
          <a:xfrm>
            <a:off x="2461895" y="3319780"/>
            <a:ext cx="227965" cy="227965"/>
          </a:xfrm>
          <a:prstGeom prst="ellipse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28AEA92-A032-4E97-ACF2-67C7CA6BBD3B}"/>
              </a:ext>
            </a:extLst>
          </p:cNvPr>
          <p:cNvSpPr txBox="1"/>
          <p:nvPr/>
        </p:nvSpPr>
        <p:spPr>
          <a:xfrm>
            <a:off x="2433320" y="3295015"/>
            <a:ext cx="442595" cy="276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tx1"/>
                </a:solidFill>
                <a:latin typeface="PanRoman" panose="00000400000000000000" pitchFamily="2" charset="2"/>
              </a:rPr>
              <a:t>L1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BC2E6D18-1E18-4377-BF25-720FAAC67D5F}"/>
              </a:ext>
            </a:extLst>
          </p:cNvPr>
          <p:cNvSpPr/>
          <p:nvPr/>
        </p:nvSpPr>
        <p:spPr>
          <a:xfrm>
            <a:off x="5166995" y="3344545"/>
            <a:ext cx="227965" cy="227965"/>
          </a:xfrm>
          <a:prstGeom prst="ellipse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14B8383-9B48-4465-9917-BDFA8C44D707}"/>
              </a:ext>
            </a:extLst>
          </p:cNvPr>
          <p:cNvSpPr txBox="1"/>
          <p:nvPr/>
        </p:nvSpPr>
        <p:spPr>
          <a:xfrm>
            <a:off x="5138420" y="3319780"/>
            <a:ext cx="442595" cy="276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tx1"/>
                </a:solidFill>
                <a:latin typeface="PanRoman" panose="00000400000000000000" pitchFamily="2" charset="2"/>
              </a:rPr>
              <a:t>L3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C3F18FF-9CC4-4970-90BF-FEF35B6B2AC3}"/>
              </a:ext>
            </a:extLst>
          </p:cNvPr>
          <p:cNvSpPr txBox="1"/>
          <p:nvPr/>
        </p:nvSpPr>
        <p:spPr>
          <a:xfrm>
            <a:off x="6944360" y="4712335"/>
            <a:ext cx="5200650" cy="116967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&lt;&lt;</a:t>
            </a:r>
            <a:r>
              <a:rPr lang="en-US" altLang="ko-KR" b="1" dirty="0"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anRoman" panose="00000400000000000000" pitchFamily="2" charset="2"/>
              </a:rPr>
              <a:t>LINK</a:t>
            </a:r>
            <a:r>
              <a:rPr lang="en-US" altLang="ko-KR" b="1" dirty="0"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&gt;&gt;</a:t>
            </a:r>
            <a:endParaRPr lang="en-US" altLang="ko-KR" b="1" dirty="0">
              <a:solidFill>
                <a:srgbClr val="FFFF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PanRoman" panose="00000400000000000000" pitchFamily="2" charset="2"/>
            </a:endParaRPr>
          </a:p>
          <a:p>
            <a:r>
              <a:rPr lang="en-US" altLang="ko-KR" b="1" dirty="0"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anRoman" panose="00000400000000000000" pitchFamily="2" charset="2"/>
              </a:rPr>
              <a:t>L1</a:t>
            </a:r>
            <a:r>
              <a:rPr lang="en-US" altLang="ko-KR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anRoman" panose="00000400000000000000" pitchFamily="2" charset="2"/>
              </a:rPr>
              <a:t> </a:t>
            </a:r>
            <a:r>
              <a:rPr lang="en-US" altLang="ko-KR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– </a:t>
            </a:r>
            <a:r>
              <a:rPr lang="ko-KR" alt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도서 열람</a:t>
            </a:r>
            <a:r>
              <a:rPr lang="en-US" altLang="ko-KR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(</a:t>
            </a:r>
            <a:r>
              <a:rPr lang="en-US" altLang="ko-KR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view.jsp</a:t>
            </a:r>
            <a:r>
              <a:rPr lang="en-US" altLang="ko-KR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)</a:t>
            </a:r>
            <a:r>
              <a:rPr lang="ko-KR" alt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으로 이동한다</a:t>
            </a:r>
            <a:r>
              <a:rPr lang="en-US" altLang="ko-KR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.</a:t>
            </a:r>
          </a:p>
          <a:p>
            <a:r>
              <a:rPr lang="en-US" altLang="ko-KR" b="1" dirty="0"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anRoman" panose="00000400000000000000" pitchFamily="2" charset="2"/>
              </a:rPr>
              <a:t>L2 </a:t>
            </a:r>
            <a:r>
              <a:rPr lang="en-US" altLang="ko-KR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– </a:t>
            </a:r>
            <a:r>
              <a:rPr lang="ko-KR" alt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수량을 </a:t>
            </a:r>
            <a:r>
              <a:rPr lang="en-US" altLang="ko-KR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+, - </a:t>
            </a:r>
            <a:r>
              <a:rPr lang="ko-KR" alt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로 조절</a:t>
            </a:r>
            <a:r>
              <a:rPr lang="en-US" altLang="ko-KR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(</a:t>
            </a:r>
            <a:r>
              <a:rPr lang="en-US" altLang="ko-KR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addCart.jsp</a:t>
            </a:r>
            <a:r>
              <a:rPr lang="en-US" altLang="ko-KR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)</a:t>
            </a:r>
            <a:r>
              <a:rPr lang="ko-KR" alt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한다</a:t>
            </a:r>
            <a:r>
              <a:rPr lang="en-US" altLang="ko-KR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.</a:t>
            </a:r>
          </a:p>
          <a:p>
            <a:r>
              <a:rPr lang="en-US" altLang="ko-KR" b="1" dirty="0"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anRoman" panose="00000400000000000000" pitchFamily="2" charset="2"/>
              </a:rPr>
              <a:t>L3</a:t>
            </a:r>
            <a:r>
              <a:rPr lang="en-US" altLang="ko-KR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anRoman" panose="00000400000000000000" pitchFamily="2" charset="2"/>
              </a:rPr>
              <a:t> </a:t>
            </a:r>
            <a:r>
              <a:rPr lang="en-US" altLang="ko-KR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– </a:t>
            </a:r>
            <a:r>
              <a:rPr lang="ko-KR" alt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해당 장바구니 상품을 삭제</a:t>
            </a:r>
            <a:r>
              <a:rPr lang="en-US" altLang="ko-KR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(</a:t>
            </a:r>
            <a:r>
              <a:rPr lang="en-US" altLang="ko-KR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deleteBooks.jsp</a:t>
            </a:r>
            <a:r>
              <a:rPr lang="en-US" altLang="ko-KR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)</a:t>
            </a:r>
            <a:r>
              <a:rPr lang="ko-KR" alt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한다</a:t>
            </a:r>
            <a:r>
              <a:rPr lang="en-US" altLang="ko-KR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.</a:t>
            </a:r>
          </a:p>
          <a:p>
            <a:r>
              <a:rPr lang="en-US" altLang="ko-KR" b="1" dirty="0"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anRoman" panose="00000400000000000000" pitchFamily="2" charset="2"/>
              </a:rPr>
              <a:t>L4</a:t>
            </a:r>
            <a:r>
              <a:rPr lang="en-US" altLang="ko-KR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– </a:t>
            </a:r>
            <a:r>
              <a:rPr lang="ko-KR" alt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도서 목록</a:t>
            </a:r>
            <a:r>
              <a:rPr lang="en-US" altLang="ko-KR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(</a:t>
            </a:r>
            <a:r>
              <a:rPr lang="en-US" altLang="ko-KR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list.jsp</a:t>
            </a:r>
            <a:r>
              <a:rPr lang="en-US" altLang="ko-KR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)</a:t>
            </a:r>
            <a:r>
              <a:rPr lang="ko-KR" alt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로 이동한다</a:t>
            </a:r>
            <a:r>
              <a:rPr lang="en-US" altLang="ko-KR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.</a:t>
            </a: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0ED8A2D5-B5DF-4CA6-A795-1596F5B3CF41}"/>
              </a:ext>
            </a:extLst>
          </p:cNvPr>
          <p:cNvSpPr/>
          <p:nvPr/>
        </p:nvSpPr>
        <p:spPr>
          <a:xfrm>
            <a:off x="3072130" y="5682615"/>
            <a:ext cx="201295" cy="192405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ADDA2B8-ACE6-400A-A515-6C6D91EE61C9}"/>
              </a:ext>
            </a:extLst>
          </p:cNvPr>
          <p:cNvSpPr txBox="1"/>
          <p:nvPr/>
        </p:nvSpPr>
        <p:spPr>
          <a:xfrm>
            <a:off x="2988945" y="5669280"/>
            <a:ext cx="568960" cy="2311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solidFill>
                  <a:schemeClr val="bg1"/>
                </a:solidFill>
                <a:latin typeface="PanRoman" panose="00000400000000000000" pitchFamily="2" charset="2"/>
              </a:rPr>
              <a:t>D10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971B0F98-40C9-4B46-99CF-3DD56289F7BE}"/>
              </a:ext>
            </a:extLst>
          </p:cNvPr>
          <p:cNvSpPr/>
          <p:nvPr/>
        </p:nvSpPr>
        <p:spPr>
          <a:xfrm>
            <a:off x="3702050" y="5984875"/>
            <a:ext cx="227965" cy="227965"/>
          </a:xfrm>
          <a:prstGeom prst="ellipse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681EDC9-4FEE-46CB-A656-A0FEEAF731DD}"/>
              </a:ext>
            </a:extLst>
          </p:cNvPr>
          <p:cNvSpPr txBox="1"/>
          <p:nvPr/>
        </p:nvSpPr>
        <p:spPr>
          <a:xfrm>
            <a:off x="3673475" y="5960110"/>
            <a:ext cx="442595" cy="276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tx1"/>
                </a:solidFill>
                <a:latin typeface="PanRoman" panose="00000400000000000000" pitchFamily="2" charset="2"/>
              </a:rPr>
              <a:t>L4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C64C8DFC-2865-4F4A-AF04-EF9A100B7C06}"/>
              </a:ext>
            </a:extLst>
          </p:cNvPr>
          <p:cNvSpPr/>
          <p:nvPr/>
        </p:nvSpPr>
        <p:spPr>
          <a:xfrm>
            <a:off x="4461510" y="2815590"/>
            <a:ext cx="201295" cy="192405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0BF4453-F61A-4CA0-9D63-6BE9A86836C2}"/>
              </a:ext>
            </a:extLst>
          </p:cNvPr>
          <p:cNvSpPr txBox="1"/>
          <p:nvPr/>
        </p:nvSpPr>
        <p:spPr>
          <a:xfrm>
            <a:off x="4398010" y="2781300"/>
            <a:ext cx="394970" cy="261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chemeClr val="bg1"/>
                </a:solidFill>
                <a:latin typeface="PanRoman" panose="00000400000000000000" pitchFamily="2" charset="2"/>
              </a:rPr>
              <a:t>D8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F0192AF0-9056-4F0A-8D45-16A6450FF490}"/>
              </a:ext>
            </a:extLst>
          </p:cNvPr>
          <p:cNvSpPr/>
          <p:nvPr/>
        </p:nvSpPr>
        <p:spPr>
          <a:xfrm>
            <a:off x="4807585" y="2823845"/>
            <a:ext cx="201295" cy="192405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5099D50-B128-4C75-A516-D71F41EBBE08}"/>
              </a:ext>
            </a:extLst>
          </p:cNvPr>
          <p:cNvSpPr txBox="1"/>
          <p:nvPr/>
        </p:nvSpPr>
        <p:spPr>
          <a:xfrm>
            <a:off x="4743450" y="2788920"/>
            <a:ext cx="394970" cy="261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chemeClr val="bg1"/>
                </a:solidFill>
                <a:latin typeface="PanRoman" panose="00000400000000000000" pitchFamily="2" charset="2"/>
              </a:rPr>
              <a:t>D9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71143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9" name="Google Shape;429;g1155bea9381_1_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57050"/>
            <a:ext cx="12192001" cy="3539776"/>
          </a:xfrm>
          <a:prstGeom prst="rect">
            <a:avLst/>
          </a:prstGeom>
          <a:noFill/>
          <a:ln>
            <a:noFill/>
          </a:ln>
        </p:spPr>
      </p:pic>
      <p:sp>
        <p:nvSpPr>
          <p:cNvPr id="430" name="Google Shape;430;g1155bea9381_1_71"/>
          <p:cNvSpPr/>
          <p:nvPr/>
        </p:nvSpPr>
        <p:spPr>
          <a:xfrm>
            <a:off x="0" y="-81250"/>
            <a:ext cx="12192000" cy="1638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31" name="Google Shape;431;g1155bea9381_1_71"/>
          <p:cNvCxnSpPr/>
          <p:nvPr/>
        </p:nvCxnSpPr>
        <p:spPr>
          <a:xfrm>
            <a:off x="139700" y="491296"/>
            <a:ext cx="19938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33" name="Google Shape;433;g1155bea9381_1_71"/>
          <p:cNvSpPr txBox="1"/>
          <p:nvPr/>
        </p:nvSpPr>
        <p:spPr>
          <a:xfrm>
            <a:off x="2263849" y="645075"/>
            <a:ext cx="5378609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 err="1">
                <a:solidFill>
                  <a:schemeClr val="accent4"/>
                </a:solidFill>
              </a:rPr>
              <a:t>완성된</a:t>
            </a:r>
            <a:r>
              <a:rPr lang="en-US" sz="3000" dirty="0">
                <a:solidFill>
                  <a:schemeClr val="accent4"/>
                </a:solidFill>
              </a:rPr>
              <a:t> </a:t>
            </a:r>
            <a:r>
              <a:rPr lang="en-US" sz="3000" dirty="0" err="1">
                <a:solidFill>
                  <a:schemeClr val="accent4"/>
                </a:solidFill>
              </a:rPr>
              <a:t>화면</a:t>
            </a:r>
            <a:r>
              <a:rPr lang="en-US" sz="3000" dirty="0">
                <a:solidFill>
                  <a:schemeClr val="accent4"/>
                </a:solidFill>
              </a:rPr>
              <a:t> </a:t>
            </a:r>
            <a:r>
              <a:rPr lang="en-US" sz="3000" dirty="0" err="1">
                <a:solidFill>
                  <a:schemeClr val="accent4"/>
                </a:solidFill>
              </a:rPr>
              <a:t>캡쳐와</a:t>
            </a:r>
            <a:r>
              <a:rPr lang="en-US" sz="3000" dirty="0">
                <a:solidFill>
                  <a:schemeClr val="accent4"/>
                </a:solidFill>
              </a:rPr>
              <a:t> </a:t>
            </a:r>
            <a:r>
              <a:rPr lang="en-US" sz="3000" dirty="0" err="1">
                <a:solidFill>
                  <a:schemeClr val="accent4"/>
                </a:solidFill>
              </a:rPr>
              <a:t>기능설명</a:t>
            </a:r>
            <a:endParaRPr dirty="0"/>
          </a:p>
        </p:txBody>
      </p:sp>
      <p:sp>
        <p:nvSpPr>
          <p:cNvPr id="434" name="Google Shape;434;g1155bea9381_1_71"/>
          <p:cNvSpPr txBox="1"/>
          <p:nvPr/>
        </p:nvSpPr>
        <p:spPr>
          <a:xfrm>
            <a:off x="558375" y="5234438"/>
            <a:ext cx="61422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/>
              <a:t>검색기능 : 검색종류는 제목, 아이디, 전체(제목,아이디)를 검색할수 있습니다.</a:t>
            </a:r>
            <a:endParaRPr sz="1500"/>
          </a:p>
        </p:txBody>
      </p:sp>
      <p:sp>
        <p:nvSpPr>
          <p:cNvPr id="435" name="Google Shape;435;g1155bea9381_1_71"/>
          <p:cNvSpPr/>
          <p:nvPr/>
        </p:nvSpPr>
        <p:spPr>
          <a:xfrm>
            <a:off x="2133500" y="3618663"/>
            <a:ext cx="7874400" cy="1941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36" name="Google Shape;436;g1155bea9381_1_71"/>
          <p:cNvSpPr/>
          <p:nvPr/>
        </p:nvSpPr>
        <p:spPr>
          <a:xfrm>
            <a:off x="2133500" y="2783950"/>
            <a:ext cx="2104500" cy="1941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37" name="Google Shape;437;g1155bea9381_1_71"/>
          <p:cNvSpPr/>
          <p:nvPr/>
        </p:nvSpPr>
        <p:spPr>
          <a:xfrm>
            <a:off x="2133500" y="4810625"/>
            <a:ext cx="1674900" cy="2862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38" name="Google Shape;438;g1155bea9381_1_71"/>
          <p:cNvSpPr txBox="1"/>
          <p:nvPr/>
        </p:nvSpPr>
        <p:spPr>
          <a:xfrm>
            <a:off x="2289252" y="1180991"/>
            <a:ext cx="35541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dirty="0">
                <a:solidFill>
                  <a:schemeClr val="accent4"/>
                </a:solidFill>
              </a:rPr>
              <a:t>4-1. Q&amp;A  </a:t>
            </a:r>
            <a:r>
              <a:rPr lang="en-US" sz="1500" b="1" dirty="0" err="1">
                <a:solidFill>
                  <a:schemeClr val="accent4"/>
                </a:solidFill>
              </a:rPr>
              <a:t>문의게시판</a:t>
            </a:r>
            <a:r>
              <a:rPr lang="en-US" sz="1500" b="1" dirty="0">
                <a:solidFill>
                  <a:schemeClr val="accent4"/>
                </a:solidFill>
              </a:rPr>
              <a:t> - </a:t>
            </a:r>
            <a:r>
              <a:rPr lang="en-US" sz="1500" b="1" dirty="0" err="1">
                <a:solidFill>
                  <a:schemeClr val="accent4"/>
                </a:solidFill>
              </a:rPr>
              <a:t>리스트</a:t>
            </a:r>
            <a:endParaRPr sz="1500" b="1" dirty="0"/>
          </a:p>
        </p:txBody>
      </p:sp>
      <p:sp>
        <p:nvSpPr>
          <p:cNvPr id="439" name="Google Shape;439;g1155bea9381_1_71"/>
          <p:cNvSpPr txBox="1"/>
          <p:nvPr/>
        </p:nvSpPr>
        <p:spPr>
          <a:xfrm>
            <a:off x="558375" y="5594238"/>
            <a:ext cx="64143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/>
              <a:t>페이지처리 : 질문 및 답변 내용이 10개 이상 넘어가면 다음페이지가 생성이 됩니다.</a:t>
            </a:r>
            <a:endParaRPr sz="1500"/>
          </a:p>
        </p:txBody>
      </p:sp>
      <p:sp>
        <p:nvSpPr>
          <p:cNvPr id="440" name="Google Shape;440;g1155bea9381_1_71"/>
          <p:cNvSpPr txBox="1"/>
          <p:nvPr/>
        </p:nvSpPr>
        <p:spPr>
          <a:xfrm>
            <a:off x="214750" y="2518439"/>
            <a:ext cx="257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g1155bea9381_1_71"/>
          <p:cNvSpPr txBox="1"/>
          <p:nvPr/>
        </p:nvSpPr>
        <p:spPr>
          <a:xfrm>
            <a:off x="1875800" y="2655113"/>
            <a:ext cx="257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rgbClr val="FF0000"/>
                </a:solidFill>
              </a:rPr>
              <a:t>1</a:t>
            </a:r>
            <a:endParaRPr sz="1500" b="1">
              <a:solidFill>
                <a:srgbClr val="FF0000"/>
              </a:solidFill>
            </a:endParaRPr>
          </a:p>
        </p:txBody>
      </p:sp>
      <p:sp>
        <p:nvSpPr>
          <p:cNvPr id="442" name="Google Shape;442;g1155bea9381_1_71"/>
          <p:cNvSpPr txBox="1"/>
          <p:nvPr/>
        </p:nvSpPr>
        <p:spPr>
          <a:xfrm>
            <a:off x="1875800" y="4745975"/>
            <a:ext cx="257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rgbClr val="FF0000"/>
                </a:solidFill>
              </a:rPr>
              <a:t>2</a:t>
            </a:r>
            <a:endParaRPr sz="1500" b="1">
              <a:solidFill>
                <a:srgbClr val="FF0000"/>
              </a:solidFill>
            </a:endParaRPr>
          </a:p>
        </p:txBody>
      </p:sp>
      <p:sp>
        <p:nvSpPr>
          <p:cNvPr id="443" name="Google Shape;443;g1155bea9381_1_71"/>
          <p:cNvSpPr txBox="1"/>
          <p:nvPr/>
        </p:nvSpPr>
        <p:spPr>
          <a:xfrm>
            <a:off x="9091500" y="4745975"/>
            <a:ext cx="257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rgbClr val="FF0000"/>
                </a:solidFill>
              </a:rPr>
              <a:t>3</a:t>
            </a:r>
            <a:endParaRPr sz="1500" b="1">
              <a:solidFill>
                <a:srgbClr val="FF0000"/>
              </a:solidFill>
            </a:endParaRPr>
          </a:p>
        </p:txBody>
      </p:sp>
      <p:sp>
        <p:nvSpPr>
          <p:cNvPr id="444" name="Google Shape;444;g1155bea9381_1_71"/>
          <p:cNvSpPr/>
          <p:nvPr/>
        </p:nvSpPr>
        <p:spPr>
          <a:xfrm>
            <a:off x="9349200" y="4856675"/>
            <a:ext cx="627000" cy="1941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45" name="Google Shape;445;g1155bea9381_1_71"/>
          <p:cNvSpPr txBox="1"/>
          <p:nvPr/>
        </p:nvSpPr>
        <p:spPr>
          <a:xfrm>
            <a:off x="1875788" y="3462038"/>
            <a:ext cx="257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rgbClr val="FF0000"/>
                </a:solidFill>
              </a:rPr>
              <a:t>4</a:t>
            </a:r>
            <a:endParaRPr sz="1500" b="1">
              <a:solidFill>
                <a:srgbClr val="FF0000"/>
              </a:solidFill>
            </a:endParaRPr>
          </a:p>
        </p:txBody>
      </p:sp>
      <p:sp>
        <p:nvSpPr>
          <p:cNvPr id="446" name="Google Shape;446;g1155bea9381_1_71"/>
          <p:cNvSpPr txBox="1"/>
          <p:nvPr/>
        </p:nvSpPr>
        <p:spPr>
          <a:xfrm>
            <a:off x="367150" y="5230613"/>
            <a:ext cx="257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rgbClr val="FF0000"/>
                </a:solidFill>
              </a:rPr>
              <a:t>1</a:t>
            </a:r>
            <a:endParaRPr sz="1500" b="1">
              <a:solidFill>
                <a:srgbClr val="FF0000"/>
              </a:solidFill>
            </a:endParaRPr>
          </a:p>
        </p:txBody>
      </p:sp>
      <p:sp>
        <p:nvSpPr>
          <p:cNvPr id="447" name="Google Shape;447;g1155bea9381_1_71"/>
          <p:cNvSpPr txBox="1"/>
          <p:nvPr/>
        </p:nvSpPr>
        <p:spPr>
          <a:xfrm>
            <a:off x="367150" y="5594238"/>
            <a:ext cx="257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rgbClr val="FF0000"/>
                </a:solidFill>
              </a:rPr>
              <a:t>2</a:t>
            </a:r>
            <a:endParaRPr sz="1500" b="1">
              <a:solidFill>
                <a:srgbClr val="FF0000"/>
              </a:solidFill>
            </a:endParaRPr>
          </a:p>
        </p:txBody>
      </p:sp>
      <p:sp>
        <p:nvSpPr>
          <p:cNvPr id="448" name="Google Shape;448;g1155bea9381_1_71"/>
          <p:cNvSpPr txBox="1"/>
          <p:nvPr/>
        </p:nvSpPr>
        <p:spPr>
          <a:xfrm>
            <a:off x="367150" y="5952475"/>
            <a:ext cx="257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rgbClr val="FF0000"/>
                </a:solidFill>
              </a:rPr>
              <a:t>3</a:t>
            </a:r>
            <a:endParaRPr sz="1500" b="1">
              <a:solidFill>
                <a:srgbClr val="FF0000"/>
              </a:solidFill>
            </a:endParaRPr>
          </a:p>
        </p:txBody>
      </p:sp>
      <p:sp>
        <p:nvSpPr>
          <p:cNvPr id="449" name="Google Shape;449;g1155bea9381_1_71"/>
          <p:cNvSpPr txBox="1"/>
          <p:nvPr/>
        </p:nvSpPr>
        <p:spPr>
          <a:xfrm>
            <a:off x="558375" y="5952475"/>
            <a:ext cx="6858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</a:rPr>
              <a:t>질문하기 : 일반회원 및 관리자로 로그인 시 질문하기 버튼으로 질문하기가  가능 합니다.</a:t>
            </a:r>
            <a:endParaRPr sz="1500"/>
          </a:p>
        </p:txBody>
      </p:sp>
      <p:sp>
        <p:nvSpPr>
          <p:cNvPr id="450" name="Google Shape;450;g1155bea9381_1_71"/>
          <p:cNvSpPr txBox="1"/>
          <p:nvPr/>
        </p:nvSpPr>
        <p:spPr>
          <a:xfrm>
            <a:off x="367152" y="6349550"/>
            <a:ext cx="257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rgbClr val="FF0000"/>
                </a:solidFill>
              </a:rPr>
              <a:t>4</a:t>
            </a:r>
            <a:endParaRPr sz="1500" b="1">
              <a:solidFill>
                <a:srgbClr val="FF0000"/>
              </a:solidFill>
            </a:endParaRPr>
          </a:p>
        </p:txBody>
      </p:sp>
      <p:sp>
        <p:nvSpPr>
          <p:cNvPr id="451" name="Google Shape;451;g1155bea9381_1_71"/>
          <p:cNvSpPr txBox="1"/>
          <p:nvPr/>
        </p:nvSpPr>
        <p:spPr>
          <a:xfrm>
            <a:off x="558375" y="6349550"/>
            <a:ext cx="6858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</a:rPr>
              <a:t>글번호 클릭 : 게시판 목록중에 해당하는 번호를 클릭하면 글보기로 이동합니다.</a:t>
            </a:r>
            <a:endParaRPr sz="1500"/>
          </a:p>
        </p:txBody>
      </p:sp>
      <p:sp>
        <p:nvSpPr>
          <p:cNvPr id="452" name="Google Shape;452;g1155bea9381_1_71"/>
          <p:cNvSpPr/>
          <p:nvPr/>
        </p:nvSpPr>
        <p:spPr>
          <a:xfrm>
            <a:off x="9790700" y="6429375"/>
            <a:ext cx="2323500" cy="3159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solidFill>
                <a:schemeClr val="lt1"/>
              </a:solidFill>
            </a:endParaRPr>
          </a:p>
        </p:txBody>
      </p:sp>
      <p:sp>
        <p:nvSpPr>
          <p:cNvPr id="26" name="Google Shape;329;p11">
            <a:extLst>
              <a:ext uri="{FF2B5EF4-FFF2-40B4-BE49-F238E27FC236}">
                <a16:creationId xmlns:a16="http://schemas.microsoft.com/office/drawing/2014/main" id="{1B1CC915-6278-4BED-9AB1-A8A9A0B52261}"/>
              </a:ext>
            </a:extLst>
          </p:cNvPr>
          <p:cNvSpPr txBox="1"/>
          <p:nvPr/>
        </p:nvSpPr>
        <p:spPr>
          <a:xfrm>
            <a:off x="101600" y="158115"/>
            <a:ext cx="2134235" cy="307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Team1 </a:t>
            </a:r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파워포인트</a:t>
            </a:r>
          </a:p>
        </p:txBody>
      </p:sp>
      <p:sp>
        <p:nvSpPr>
          <p:cNvPr id="27" name="Google Shape;191;gd1edc10b5a_2_0">
            <a:extLst>
              <a:ext uri="{FF2B5EF4-FFF2-40B4-BE49-F238E27FC236}">
                <a16:creationId xmlns:a16="http://schemas.microsoft.com/office/drawing/2014/main" id="{B1AB1C7B-CABE-4D34-9D62-1FE39A297714}"/>
              </a:ext>
            </a:extLst>
          </p:cNvPr>
          <p:cNvSpPr txBox="1"/>
          <p:nvPr/>
        </p:nvSpPr>
        <p:spPr>
          <a:xfrm>
            <a:off x="1608455" y="652145"/>
            <a:ext cx="626745" cy="584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accent4"/>
                </a:solidFill>
              </a:rPr>
              <a:t>-</a:t>
            </a:r>
            <a:endParaRPr sz="3200" b="1" dirty="0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155bea9381_1_98"/>
          <p:cNvSpPr/>
          <p:nvPr/>
        </p:nvSpPr>
        <p:spPr>
          <a:xfrm>
            <a:off x="0" y="-81250"/>
            <a:ext cx="12192000" cy="1638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58" name="Google Shape;458;g1155bea9381_1_98"/>
          <p:cNvCxnSpPr/>
          <p:nvPr/>
        </p:nvCxnSpPr>
        <p:spPr>
          <a:xfrm>
            <a:off x="139700" y="491296"/>
            <a:ext cx="19938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60" name="Google Shape;460;g1155bea9381_1_98"/>
          <p:cNvSpPr txBox="1"/>
          <p:nvPr/>
        </p:nvSpPr>
        <p:spPr>
          <a:xfrm>
            <a:off x="2263849" y="645075"/>
            <a:ext cx="5802121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3000" dirty="0" err="1">
                <a:solidFill>
                  <a:schemeClr val="accent4"/>
                </a:solidFill>
              </a:rPr>
              <a:t>완성된</a:t>
            </a:r>
            <a:r>
              <a:rPr lang="en-US" sz="3000" dirty="0">
                <a:solidFill>
                  <a:schemeClr val="accent4"/>
                </a:solidFill>
              </a:rPr>
              <a:t> </a:t>
            </a:r>
            <a:r>
              <a:rPr lang="en-US" sz="3000" dirty="0" err="1">
                <a:solidFill>
                  <a:schemeClr val="accent4"/>
                </a:solidFill>
              </a:rPr>
              <a:t>화면</a:t>
            </a:r>
            <a:r>
              <a:rPr lang="en-US" sz="3000" dirty="0">
                <a:solidFill>
                  <a:schemeClr val="accent4"/>
                </a:solidFill>
              </a:rPr>
              <a:t> </a:t>
            </a:r>
            <a:r>
              <a:rPr lang="en-US" sz="3000" dirty="0" err="1">
                <a:solidFill>
                  <a:schemeClr val="accent4"/>
                </a:solidFill>
              </a:rPr>
              <a:t>캡쳐와</a:t>
            </a:r>
            <a:r>
              <a:rPr lang="en-US" sz="3000" dirty="0">
                <a:solidFill>
                  <a:schemeClr val="accent4"/>
                </a:solidFill>
              </a:rPr>
              <a:t> </a:t>
            </a:r>
            <a:r>
              <a:rPr lang="en-US" sz="3000" dirty="0" err="1">
                <a:solidFill>
                  <a:schemeClr val="accent4"/>
                </a:solidFill>
              </a:rPr>
              <a:t>기능설명</a:t>
            </a:r>
            <a:endParaRPr dirty="0"/>
          </a:p>
        </p:txBody>
      </p:sp>
      <p:sp>
        <p:nvSpPr>
          <p:cNvPr id="461" name="Google Shape;461;g1155bea9381_1_98"/>
          <p:cNvSpPr txBox="1"/>
          <p:nvPr/>
        </p:nvSpPr>
        <p:spPr>
          <a:xfrm>
            <a:off x="2289252" y="1180991"/>
            <a:ext cx="35541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dirty="0">
                <a:solidFill>
                  <a:schemeClr val="accent4"/>
                </a:solidFill>
              </a:rPr>
              <a:t>4-2. Q&amp;A  </a:t>
            </a:r>
            <a:r>
              <a:rPr lang="en-US" sz="1500" b="1" dirty="0" err="1">
                <a:solidFill>
                  <a:schemeClr val="accent4"/>
                </a:solidFill>
              </a:rPr>
              <a:t>문의게시판</a:t>
            </a:r>
            <a:r>
              <a:rPr lang="en-US" sz="1500" b="1" dirty="0">
                <a:solidFill>
                  <a:schemeClr val="accent4"/>
                </a:solidFill>
              </a:rPr>
              <a:t> - </a:t>
            </a:r>
            <a:r>
              <a:rPr lang="en-US" sz="1500" b="1" dirty="0" err="1">
                <a:solidFill>
                  <a:schemeClr val="accent4"/>
                </a:solidFill>
              </a:rPr>
              <a:t>글보기</a:t>
            </a:r>
            <a:endParaRPr sz="1500" b="1" dirty="0"/>
          </a:p>
        </p:txBody>
      </p:sp>
      <p:pic>
        <p:nvPicPr>
          <p:cNvPr id="462" name="Google Shape;462;g1155bea9381_1_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57050"/>
            <a:ext cx="12192000" cy="3554225"/>
          </a:xfrm>
          <a:prstGeom prst="rect">
            <a:avLst/>
          </a:prstGeom>
          <a:noFill/>
          <a:ln>
            <a:noFill/>
          </a:ln>
        </p:spPr>
      </p:pic>
      <p:sp>
        <p:nvSpPr>
          <p:cNvPr id="463" name="Google Shape;463;g1155bea9381_1_98"/>
          <p:cNvSpPr/>
          <p:nvPr/>
        </p:nvSpPr>
        <p:spPr>
          <a:xfrm>
            <a:off x="601300" y="4538600"/>
            <a:ext cx="627000" cy="2115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64" name="Google Shape;464;g1155bea9381_1_98"/>
          <p:cNvSpPr/>
          <p:nvPr/>
        </p:nvSpPr>
        <p:spPr>
          <a:xfrm>
            <a:off x="1312075" y="4538600"/>
            <a:ext cx="463200" cy="2115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65" name="Google Shape;465;g1155bea9381_1_98"/>
          <p:cNvSpPr/>
          <p:nvPr/>
        </p:nvSpPr>
        <p:spPr>
          <a:xfrm>
            <a:off x="1859050" y="4538600"/>
            <a:ext cx="463200" cy="2115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66" name="Google Shape;466;g1155bea9381_1_98"/>
          <p:cNvSpPr/>
          <p:nvPr/>
        </p:nvSpPr>
        <p:spPr>
          <a:xfrm>
            <a:off x="2406025" y="4538600"/>
            <a:ext cx="627000" cy="2115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67" name="Google Shape;467;g1155bea9381_1_98"/>
          <p:cNvSpPr txBox="1"/>
          <p:nvPr/>
        </p:nvSpPr>
        <p:spPr>
          <a:xfrm>
            <a:off x="785950" y="4123088"/>
            <a:ext cx="257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rgbClr val="FF0000"/>
                </a:solidFill>
              </a:rPr>
              <a:t>1</a:t>
            </a:r>
            <a:endParaRPr sz="1500" b="1">
              <a:solidFill>
                <a:srgbClr val="FF0000"/>
              </a:solidFill>
            </a:endParaRPr>
          </a:p>
        </p:txBody>
      </p:sp>
      <p:sp>
        <p:nvSpPr>
          <p:cNvPr id="468" name="Google Shape;468;g1155bea9381_1_98"/>
          <p:cNvSpPr txBox="1"/>
          <p:nvPr/>
        </p:nvSpPr>
        <p:spPr>
          <a:xfrm>
            <a:off x="1414825" y="4123100"/>
            <a:ext cx="257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rgbClr val="FF0000"/>
                </a:solidFill>
              </a:rPr>
              <a:t>2</a:t>
            </a:r>
            <a:endParaRPr sz="1500" b="1">
              <a:solidFill>
                <a:srgbClr val="FF0000"/>
              </a:solidFill>
            </a:endParaRPr>
          </a:p>
        </p:txBody>
      </p:sp>
      <p:sp>
        <p:nvSpPr>
          <p:cNvPr id="469" name="Google Shape;469;g1155bea9381_1_98"/>
          <p:cNvSpPr txBox="1"/>
          <p:nvPr/>
        </p:nvSpPr>
        <p:spPr>
          <a:xfrm>
            <a:off x="1961800" y="4123100"/>
            <a:ext cx="257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rgbClr val="FF0000"/>
                </a:solidFill>
              </a:rPr>
              <a:t>3</a:t>
            </a:r>
            <a:endParaRPr sz="1500" b="1">
              <a:solidFill>
                <a:srgbClr val="FF0000"/>
              </a:solidFill>
            </a:endParaRPr>
          </a:p>
        </p:txBody>
      </p:sp>
      <p:sp>
        <p:nvSpPr>
          <p:cNvPr id="470" name="Google Shape;470;g1155bea9381_1_98"/>
          <p:cNvSpPr txBox="1"/>
          <p:nvPr/>
        </p:nvSpPr>
        <p:spPr>
          <a:xfrm>
            <a:off x="2590675" y="4123100"/>
            <a:ext cx="257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rgbClr val="FF0000"/>
                </a:solidFill>
              </a:rPr>
              <a:t>4</a:t>
            </a:r>
            <a:endParaRPr sz="1500" b="1">
              <a:solidFill>
                <a:srgbClr val="FF0000"/>
              </a:solidFill>
            </a:endParaRPr>
          </a:p>
        </p:txBody>
      </p:sp>
      <p:sp>
        <p:nvSpPr>
          <p:cNvPr id="471" name="Google Shape;471;g1155bea9381_1_98"/>
          <p:cNvSpPr txBox="1"/>
          <p:nvPr/>
        </p:nvSpPr>
        <p:spPr>
          <a:xfrm>
            <a:off x="601300" y="4943275"/>
            <a:ext cx="89913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/>
              <a:t>답변하기 : 일반회원 및 관리자는 문의 답변 보기에 답변을 달 수 있다. (클릭시 답변하기 페이지로 이동)</a:t>
            </a:r>
            <a:endParaRPr sz="1500"/>
          </a:p>
        </p:txBody>
      </p:sp>
      <p:sp>
        <p:nvSpPr>
          <p:cNvPr id="472" name="Google Shape;472;g1155bea9381_1_98"/>
          <p:cNvSpPr txBox="1"/>
          <p:nvPr/>
        </p:nvSpPr>
        <p:spPr>
          <a:xfrm>
            <a:off x="343600" y="4943263"/>
            <a:ext cx="257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rgbClr val="FF0000"/>
                </a:solidFill>
              </a:rPr>
              <a:t>1</a:t>
            </a:r>
            <a:endParaRPr sz="1500" b="1">
              <a:solidFill>
                <a:srgbClr val="FF0000"/>
              </a:solidFill>
            </a:endParaRPr>
          </a:p>
        </p:txBody>
      </p:sp>
      <p:sp>
        <p:nvSpPr>
          <p:cNvPr id="473" name="Google Shape;473;g1155bea9381_1_98"/>
          <p:cNvSpPr txBox="1"/>
          <p:nvPr/>
        </p:nvSpPr>
        <p:spPr>
          <a:xfrm>
            <a:off x="343600" y="5358775"/>
            <a:ext cx="257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rgbClr val="FF0000"/>
                </a:solidFill>
              </a:rPr>
              <a:t>2</a:t>
            </a:r>
            <a:endParaRPr sz="1500" b="1">
              <a:solidFill>
                <a:srgbClr val="FF0000"/>
              </a:solidFill>
            </a:endParaRPr>
          </a:p>
        </p:txBody>
      </p:sp>
      <p:sp>
        <p:nvSpPr>
          <p:cNvPr id="474" name="Google Shape;474;g1155bea9381_1_98"/>
          <p:cNvSpPr txBox="1"/>
          <p:nvPr/>
        </p:nvSpPr>
        <p:spPr>
          <a:xfrm>
            <a:off x="601300" y="5358775"/>
            <a:ext cx="8189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/>
              <a:t>수정 : 일반회원 및 관리자는 문의 답변의 글을 수정할 수 있다. (클리시 질문 답변 수정 페이지로 이동)</a:t>
            </a:r>
            <a:endParaRPr sz="1500"/>
          </a:p>
        </p:txBody>
      </p:sp>
      <p:sp>
        <p:nvSpPr>
          <p:cNvPr id="475" name="Google Shape;475;g1155bea9381_1_98"/>
          <p:cNvSpPr txBox="1"/>
          <p:nvPr/>
        </p:nvSpPr>
        <p:spPr>
          <a:xfrm>
            <a:off x="601300" y="5763450"/>
            <a:ext cx="7659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/>
              <a:t>삭제  : 일반회원 밑 관리자는 질문을 삭제할 수 있다. (클릭시 해당 글 삭제 후 리스트로 이동)</a:t>
            </a:r>
            <a:endParaRPr sz="1500"/>
          </a:p>
        </p:txBody>
      </p:sp>
      <p:sp>
        <p:nvSpPr>
          <p:cNvPr id="476" name="Google Shape;476;g1155bea9381_1_98"/>
          <p:cNvSpPr txBox="1"/>
          <p:nvPr/>
        </p:nvSpPr>
        <p:spPr>
          <a:xfrm>
            <a:off x="343600" y="5774275"/>
            <a:ext cx="257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rgbClr val="FF0000"/>
                </a:solidFill>
              </a:rPr>
              <a:t>3</a:t>
            </a:r>
            <a:endParaRPr sz="1500" b="1">
              <a:solidFill>
                <a:srgbClr val="FF0000"/>
              </a:solidFill>
            </a:endParaRPr>
          </a:p>
        </p:txBody>
      </p:sp>
      <p:sp>
        <p:nvSpPr>
          <p:cNvPr id="477" name="Google Shape;477;g1155bea9381_1_98"/>
          <p:cNvSpPr txBox="1"/>
          <p:nvPr/>
        </p:nvSpPr>
        <p:spPr>
          <a:xfrm>
            <a:off x="343600" y="6177025"/>
            <a:ext cx="257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rgbClr val="FF0000"/>
                </a:solidFill>
              </a:rPr>
              <a:t>4</a:t>
            </a:r>
            <a:endParaRPr sz="1500" b="1">
              <a:solidFill>
                <a:srgbClr val="FF0000"/>
              </a:solidFill>
            </a:endParaRPr>
          </a:p>
        </p:txBody>
      </p:sp>
      <p:sp>
        <p:nvSpPr>
          <p:cNvPr id="478" name="Google Shape;478;g1155bea9381_1_98"/>
          <p:cNvSpPr txBox="1"/>
          <p:nvPr/>
        </p:nvSpPr>
        <p:spPr>
          <a:xfrm>
            <a:off x="601300" y="6177025"/>
            <a:ext cx="7659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/>
              <a:t>리스트  : 모든 사용자는 글보기에서 리스트로 이동이 가능하다.(클릭시 리스트 페이지로 이동)</a:t>
            </a:r>
            <a:endParaRPr sz="1500"/>
          </a:p>
        </p:txBody>
      </p:sp>
      <p:sp>
        <p:nvSpPr>
          <p:cNvPr id="479" name="Google Shape;479;g1155bea9381_1_98"/>
          <p:cNvSpPr/>
          <p:nvPr/>
        </p:nvSpPr>
        <p:spPr>
          <a:xfrm>
            <a:off x="9790700" y="6429375"/>
            <a:ext cx="2323500" cy="3159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solidFill>
                <a:schemeClr val="lt1"/>
              </a:solidFill>
            </a:endParaRPr>
          </a:p>
        </p:txBody>
      </p:sp>
      <p:sp>
        <p:nvSpPr>
          <p:cNvPr id="25" name="Google Shape;329;p11">
            <a:extLst>
              <a:ext uri="{FF2B5EF4-FFF2-40B4-BE49-F238E27FC236}">
                <a16:creationId xmlns:a16="http://schemas.microsoft.com/office/drawing/2014/main" id="{E540B9CE-5D7A-4CAA-B567-6DB511A95507}"/>
              </a:ext>
            </a:extLst>
          </p:cNvPr>
          <p:cNvSpPr txBox="1"/>
          <p:nvPr/>
        </p:nvSpPr>
        <p:spPr>
          <a:xfrm>
            <a:off x="101600" y="158115"/>
            <a:ext cx="2134235" cy="307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Team1 </a:t>
            </a:r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파워포인트</a:t>
            </a:r>
          </a:p>
        </p:txBody>
      </p:sp>
      <p:sp>
        <p:nvSpPr>
          <p:cNvPr id="26" name="Google Shape;191;gd1edc10b5a_2_0">
            <a:extLst>
              <a:ext uri="{FF2B5EF4-FFF2-40B4-BE49-F238E27FC236}">
                <a16:creationId xmlns:a16="http://schemas.microsoft.com/office/drawing/2014/main" id="{F8790B64-01A3-4C40-898B-4550AAB8F99D}"/>
              </a:ext>
            </a:extLst>
          </p:cNvPr>
          <p:cNvSpPr txBox="1"/>
          <p:nvPr/>
        </p:nvSpPr>
        <p:spPr>
          <a:xfrm>
            <a:off x="1608455" y="652145"/>
            <a:ext cx="626745" cy="584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accent4"/>
                </a:solidFill>
              </a:rPr>
              <a:t>-</a:t>
            </a:r>
            <a:endParaRPr sz="3200" b="1" dirty="0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4" name="Google Shape;484;g1155bea9381_1_1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70525"/>
            <a:ext cx="12192000" cy="3483137"/>
          </a:xfrm>
          <a:prstGeom prst="rect">
            <a:avLst/>
          </a:prstGeom>
          <a:noFill/>
          <a:ln>
            <a:noFill/>
          </a:ln>
        </p:spPr>
      </p:pic>
      <p:sp>
        <p:nvSpPr>
          <p:cNvPr id="485" name="Google Shape;485;g1155bea9381_1_147"/>
          <p:cNvSpPr/>
          <p:nvPr/>
        </p:nvSpPr>
        <p:spPr>
          <a:xfrm>
            <a:off x="0" y="-81250"/>
            <a:ext cx="12192000" cy="1638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86" name="Google Shape;486;g1155bea9381_1_147"/>
          <p:cNvCxnSpPr/>
          <p:nvPr/>
        </p:nvCxnSpPr>
        <p:spPr>
          <a:xfrm>
            <a:off x="139700" y="491296"/>
            <a:ext cx="19938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88" name="Google Shape;488;g1155bea9381_1_147"/>
          <p:cNvSpPr txBox="1"/>
          <p:nvPr/>
        </p:nvSpPr>
        <p:spPr>
          <a:xfrm>
            <a:off x="2263850" y="645075"/>
            <a:ext cx="523423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accent4"/>
                </a:solidFill>
              </a:rPr>
              <a:t>완성된 화면 캡쳐와 기능설명</a:t>
            </a:r>
            <a:endParaRPr/>
          </a:p>
        </p:txBody>
      </p:sp>
      <p:sp>
        <p:nvSpPr>
          <p:cNvPr id="489" name="Google Shape;489;g1155bea9381_1_147"/>
          <p:cNvSpPr txBox="1"/>
          <p:nvPr/>
        </p:nvSpPr>
        <p:spPr>
          <a:xfrm>
            <a:off x="2289252" y="1180991"/>
            <a:ext cx="35541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dirty="0">
                <a:solidFill>
                  <a:schemeClr val="accent4"/>
                </a:solidFill>
              </a:rPr>
              <a:t>4-3. Q&amp;A  </a:t>
            </a:r>
            <a:r>
              <a:rPr lang="en-US" sz="1500" b="1" dirty="0" err="1">
                <a:solidFill>
                  <a:schemeClr val="accent4"/>
                </a:solidFill>
              </a:rPr>
              <a:t>문의게시판</a:t>
            </a:r>
            <a:r>
              <a:rPr lang="en-US" sz="1500" b="1" dirty="0">
                <a:solidFill>
                  <a:schemeClr val="accent4"/>
                </a:solidFill>
              </a:rPr>
              <a:t> - </a:t>
            </a:r>
            <a:r>
              <a:rPr lang="en-US" sz="1500" b="1" dirty="0" err="1">
                <a:solidFill>
                  <a:schemeClr val="accent4"/>
                </a:solidFill>
              </a:rPr>
              <a:t>글쓰기</a:t>
            </a:r>
            <a:endParaRPr sz="1500" b="1" dirty="0"/>
          </a:p>
        </p:txBody>
      </p:sp>
      <p:sp>
        <p:nvSpPr>
          <p:cNvPr id="490" name="Google Shape;490;g1155bea9381_1_147"/>
          <p:cNvSpPr/>
          <p:nvPr/>
        </p:nvSpPr>
        <p:spPr>
          <a:xfrm>
            <a:off x="1608525" y="2457450"/>
            <a:ext cx="4316400" cy="2115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91" name="Google Shape;491;g1155bea9381_1_147"/>
          <p:cNvSpPr/>
          <p:nvPr/>
        </p:nvSpPr>
        <p:spPr>
          <a:xfrm>
            <a:off x="1608525" y="2745500"/>
            <a:ext cx="8685600" cy="2115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92" name="Google Shape;492;g1155bea9381_1_147"/>
          <p:cNvSpPr/>
          <p:nvPr/>
        </p:nvSpPr>
        <p:spPr>
          <a:xfrm>
            <a:off x="4181375" y="4145450"/>
            <a:ext cx="471900" cy="2115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93" name="Google Shape;493;g1155bea9381_1_147"/>
          <p:cNvSpPr/>
          <p:nvPr/>
        </p:nvSpPr>
        <p:spPr>
          <a:xfrm>
            <a:off x="4724850" y="4145450"/>
            <a:ext cx="701400" cy="2115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94" name="Google Shape;494;g1155bea9381_1_147"/>
          <p:cNvSpPr/>
          <p:nvPr/>
        </p:nvSpPr>
        <p:spPr>
          <a:xfrm>
            <a:off x="5497825" y="4145450"/>
            <a:ext cx="427200" cy="2115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95" name="Google Shape;495;g1155bea9381_1_147"/>
          <p:cNvSpPr txBox="1"/>
          <p:nvPr/>
        </p:nvSpPr>
        <p:spPr>
          <a:xfrm>
            <a:off x="1350825" y="2355438"/>
            <a:ext cx="257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rgbClr val="FF0000"/>
                </a:solidFill>
              </a:rPr>
              <a:t>1</a:t>
            </a:r>
            <a:endParaRPr sz="1500" b="1">
              <a:solidFill>
                <a:srgbClr val="FF0000"/>
              </a:solidFill>
            </a:endParaRPr>
          </a:p>
        </p:txBody>
      </p:sp>
      <p:sp>
        <p:nvSpPr>
          <p:cNvPr id="496" name="Google Shape;496;g1155bea9381_1_147"/>
          <p:cNvSpPr txBox="1"/>
          <p:nvPr/>
        </p:nvSpPr>
        <p:spPr>
          <a:xfrm>
            <a:off x="1350825" y="2604550"/>
            <a:ext cx="257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rgbClr val="FF0000"/>
                </a:solidFill>
              </a:rPr>
              <a:t>2</a:t>
            </a:r>
            <a:endParaRPr sz="1500" b="1">
              <a:solidFill>
                <a:srgbClr val="FF0000"/>
              </a:solidFill>
            </a:endParaRPr>
          </a:p>
        </p:txBody>
      </p:sp>
      <p:sp>
        <p:nvSpPr>
          <p:cNvPr id="497" name="Google Shape;497;g1155bea9381_1_147"/>
          <p:cNvSpPr txBox="1"/>
          <p:nvPr/>
        </p:nvSpPr>
        <p:spPr>
          <a:xfrm>
            <a:off x="4288475" y="3742388"/>
            <a:ext cx="257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rgbClr val="FF0000"/>
                </a:solidFill>
              </a:rPr>
              <a:t>3</a:t>
            </a:r>
            <a:endParaRPr sz="1500" b="1">
              <a:solidFill>
                <a:srgbClr val="FF0000"/>
              </a:solidFill>
            </a:endParaRPr>
          </a:p>
        </p:txBody>
      </p:sp>
      <p:sp>
        <p:nvSpPr>
          <p:cNvPr id="498" name="Google Shape;498;g1155bea9381_1_147"/>
          <p:cNvSpPr txBox="1"/>
          <p:nvPr/>
        </p:nvSpPr>
        <p:spPr>
          <a:xfrm>
            <a:off x="4946700" y="3735600"/>
            <a:ext cx="257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rgbClr val="FF0000"/>
                </a:solidFill>
              </a:rPr>
              <a:t>4</a:t>
            </a:r>
            <a:endParaRPr sz="1500" b="1">
              <a:solidFill>
                <a:srgbClr val="FF0000"/>
              </a:solidFill>
            </a:endParaRPr>
          </a:p>
        </p:txBody>
      </p:sp>
      <p:sp>
        <p:nvSpPr>
          <p:cNvPr id="499" name="Google Shape;499;g1155bea9381_1_147"/>
          <p:cNvSpPr txBox="1"/>
          <p:nvPr/>
        </p:nvSpPr>
        <p:spPr>
          <a:xfrm>
            <a:off x="5604925" y="3742375"/>
            <a:ext cx="257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rgbClr val="FF0000"/>
                </a:solidFill>
              </a:rPr>
              <a:t>5</a:t>
            </a:r>
            <a:endParaRPr sz="1500" b="1">
              <a:solidFill>
                <a:srgbClr val="FF0000"/>
              </a:solidFill>
            </a:endParaRPr>
          </a:p>
        </p:txBody>
      </p:sp>
      <p:sp>
        <p:nvSpPr>
          <p:cNvPr id="500" name="Google Shape;500;g1155bea9381_1_147"/>
          <p:cNvSpPr txBox="1"/>
          <p:nvPr/>
        </p:nvSpPr>
        <p:spPr>
          <a:xfrm>
            <a:off x="343575" y="4943263"/>
            <a:ext cx="257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rgbClr val="FF0000"/>
                </a:solidFill>
              </a:rPr>
              <a:t>1</a:t>
            </a:r>
            <a:endParaRPr sz="1500" b="1">
              <a:solidFill>
                <a:srgbClr val="FF0000"/>
              </a:solidFill>
            </a:endParaRPr>
          </a:p>
        </p:txBody>
      </p:sp>
      <p:sp>
        <p:nvSpPr>
          <p:cNvPr id="501" name="Google Shape;501;g1155bea9381_1_147"/>
          <p:cNvSpPr txBox="1"/>
          <p:nvPr/>
        </p:nvSpPr>
        <p:spPr>
          <a:xfrm>
            <a:off x="601275" y="4943275"/>
            <a:ext cx="38235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/>
              <a:t>제목 : 해당 부분에 제목을 쓸 수 있다.</a:t>
            </a:r>
            <a:endParaRPr sz="1500"/>
          </a:p>
        </p:txBody>
      </p:sp>
      <p:sp>
        <p:nvSpPr>
          <p:cNvPr id="502" name="Google Shape;502;g1155bea9381_1_147"/>
          <p:cNvSpPr txBox="1"/>
          <p:nvPr/>
        </p:nvSpPr>
        <p:spPr>
          <a:xfrm>
            <a:off x="601275" y="5343475"/>
            <a:ext cx="38235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/>
              <a:t>내용 : 해당 부분에 내용을 쓸 수 있다. </a:t>
            </a:r>
            <a:endParaRPr sz="1500"/>
          </a:p>
        </p:txBody>
      </p:sp>
      <p:sp>
        <p:nvSpPr>
          <p:cNvPr id="503" name="Google Shape;503;g1155bea9381_1_147"/>
          <p:cNvSpPr txBox="1"/>
          <p:nvPr/>
        </p:nvSpPr>
        <p:spPr>
          <a:xfrm>
            <a:off x="343575" y="5343463"/>
            <a:ext cx="257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rgbClr val="FF0000"/>
                </a:solidFill>
              </a:rPr>
              <a:t>2</a:t>
            </a:r>
            <a:endParaRPr sz="1500" b="1">
              <a:solidFill>
                <a:srgbClr val="FF0000"/>
              </a:solidFill>
            </a:endParaRPr>
          </a:p>
        </p:txBody>
      </p:sp>
      <p:sp>
        <p:nvSpPr>
          <p:cNvPr id="504" name="Google Shape;504;g1155bea9381_1_147"/>
          <p:cNvSpPr txBox="1"/>
          <p:nvPr/>
        </p:nvSpPr>
        <p:spPr>
          <a:xfrm>
            <a:off x="343575" y="5743663"/>
            <a:ext cx="257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rgbClr val="FF0000"/>
                </a:solidFill>
              </a:rPr>
              <a:t>3</a:t>
            </a:r>
            <a:endParaRPr sz="1500" b="1">
              <a:solidFill>
                <a:srgbClr val="FF0000"/>
              </a:solidFill>
            </a:endParaRPr>
          </a:p>
        </p:txBody>
      </p:sp>
      <p:sp>
        <p:nvSpPr>
          <p:cNvPr id="505" name="Google Shape;505;g1155bea9381_1_147"/>
          <p:cNvSpPr txBox="1"/>
          <p:nvPr/>
        </p:nvSpPr>
        <p:spPr>
          <a:xfrm>
            <a:off x="601275" y="5743675"/>
            <a:ext cx="38235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/>
              <a:t>등록 : 등록버튼을 누르면 리스트로 이동 한다.</a:t>
            </a:r>
            <a:endParaRPr sz="1500"/>
          </a:p>
        </p:txBody>
      </p:sp>
      <p:sp>
        <p:nvSpPr>
          <p:cNvPr id="506" name="Google Shape;506;g1155bea9381_1_147"/>
          <p:cNvSpPr txBox="1"/>
          <p:nvPr/>
        </p:nvSpPr>
        <p:spPr>
          <a:xfrm>
            <a:off x="343575" y="6132863"/>
            <a:ext cx="257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rgbClr val="FF0000"/>
                </a:solidFill>
              </a:rPr>
              <a:t>4</a:t>
            </a:r>
            <a:endParaRPr sz="1500" b="1">
              <a:solidFill>
                <a:srgbClr val="FF0000"/>
              </a:solidFill>
            </a:endParaRPr>
          </a:p>
        </p:txBody>
      </p:sp>
      <p:sp>
        <p:nvSpPr>
          <p:cNvPr id="507" name="Google Shape;507;g1155bea9381_1_147"/>
          <p:cNvSpPr txBox="1"/>
          <p:nvPr/>
        </p:nvSpPr>
        <p:spPr>
          <a:xfrm>
            <a:off x="601275" y="6159175"/>
            <a:ext cx="4896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/>
              <a:t>다시입력 : 버튼을 누르면 입력했던 내용이 전부 지워지고 글쓰기(문의하기)로 이동한다.</a:t>
            </a:r>
            <a:endParaRPr sz="1500"/>
          </a:p>
        </p:txBody>
      </p:sp>
      <p:sp>
        <p:nvSpPr>
          <p:cNvPr id="508" name="Google Shape;508;g1155bea9381_1_147"/>
          <p:cNvSpPr txBox="1"/>
          <p:nvPr/>
        </p:nvSpPr>
        <p:spPr>
          <a:xfrm>
            <a:off x="5426250" y="4935613"/>
            <a:ext cx="257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rgbClr val="FF0000"/>
                </a:solidFill>
              </a:rPr>
              <a:t>5</a:t>
            </a:r>
            <a:endParaRPr sz="1500" b="1">
              <a:solidFill>
                <a:srgbClr val="FF0000"/>
              </a:solidFill>
            </a:endParaRPr>
          </a:p>
        </p:txBody>
      </p:sp>
      <p:sp>
        <p:nvSpPr>
          <p:cNvPr id="509" name="Google Shape;509;g1155bea9381_1_147"/>
          <p:cNvSpPr txBox="1"/>
          <p:nvPr/>
        </p:nvSpPr>
        <p:spPr>
          <a:xfrm>
            <a:off x="5683950" y="4943250"/>
            <a:ext cx="38235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/>
              <a:t>취소 : 취소 버튼을 누르면 리스트로 이동한다.</a:t>
            </a:r>
            <a:endParaRPr sz="1500"/>
          </a:p>
        </p:txBody>
      </p:sp>
      <p:sp>
        <p:nvSpPr>
          <p:cNvPr id="510" name="Google Shape;510;g1155bea9381_1_147"/>
          <p:cNvSpPr/>
          <p:nvPr/>
        </p:nvSpPr>
        <p:spPr>
          <a:xfrm>
            <a:off x="9790700" y="6429375"/>
            <a:ext cx="2323500" cy="3159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solidFill>
                <a:schemeClr val="lt1"/>
              </a:solidFill>
            </a:endParaRPr>
          </a:p>
        </p:txBody>
      </p:sp>
      <p:sp>
        <p:nvSpPr>
          <p:cNvPr id="29" name="Google Shape;329;p11">
            <a:extLst>
              <a:ext uri="{FF2B5EF4-FFF2-40B4-BE49-F238E27FC236}">
                <a16:creationId xmlns:a16="http://schemas.microsoft.com/office/drawing/2014/main" id="{F8FAE5DB-F27F-4268-AF4D-66B2BB829077}"/>
              </a:ext>
            </a:extLst>
          </p:cNvPr>
          <p:cNvSpPr txBox="1"/>
          <p:nvPr/>
        </p:nvSpPr>
        <p:spPr>
          <a:xfrm>
            <a:off x="101600" y="158115"/>
            <a:ext cx="2134235" cy="307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Team1 </a:t>
            </a:r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파워포인트</a:t>
            </a:r>
          </a:p>
        </p:txBody>
      </p:sp>
      <p:sp>
        <p:nvSpPr>
          <p:cNvPr id="30" name="Google Shape;191;gd1edc10b5a_2_0">
            <a:extLst>
              <a:ext uri="{FF2B5EF4-FFF2-40B4-BE49-F238E27FC236}">
                <a16:creationId xmlns:a16="http://schemas.microsoft.com/office/drawing/2014/main" id="{6513D2DC-B8D2-40E7-8E95-197A047C336B}"/>
              </a:ext>
            </a:extLst>
          </p:cNvPr>
          <p:cNvSpPr txBox="1"/>
          <p:nvPr/>
        </p:nvSpPr>
        <p:spPr>
          <a:xfrm>
            <a:off x="1608455" y="652145"/>
            <a:ext cx="626745" cy="584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accent4"/>
                </a:solidFill>
              </a:rPr>
              <a:t>-</a:t>
            </a:r>
            <a:endParaRPr sz="3200" b="1" dirty="0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1155bea9381_1_243"/>
          <p:cNvSpPr/>
          <p:nvPr/>
        </p:nvSpPr>
        <p:spPr>
          <a:xfrm>
            <a:off x="0" y="-81250"/>
            <a:ext cx="12192000" cy="1638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16" name="Google Shape;516;g1155bea9381_1_243"/>
          <p:cNvCxnSpPr/>
          <p:nvPr/>
        </p:nvCxnSpPr>
        <p:spPr>
          <a:xfrm>
            <a:off x="139700" y="491296"/>
            <a:ext cx="19938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18" name="Google Shape;518;g1155bea9381_1_243"/>
          <p:cNvSpPr txBox="1"/>
          <p:nvPr/>
        </p:nvSpPr>
        <p:spPr>
          <a:xfrm>
            <a:off x="2263850" y="645075"/>
            <a:ext cx="6437388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 err="1">
                <a:solidFill>
                  <a:schemeClr val="accent4"/>
                </a:solidFill>
              </a:rPr>
              <a:t>완성된</a:t>
            </a:r>
            <a:r>
              <a:rPr lang="en-US" sz="3000" dirty="0">
                <a:solidFill>
                  <a:schemeClr val="accent4"/>
                </a:solidFill>
              </a:rPr>
              <a:t> </a:t>
            </a:r>
            <a:r>
              <a:rPr lang="en-US" sz="3000" dirty="0" err="1">
                <a:solidFill>
                  <a:schemeClr val="accent4"/>
                </a:solidFill>
              </a:rPr>
              <a:t>화면</a:t>
            </a:r>
            <a:r>
              <a:rPr lang="en-US" sz="3000" dirty="0">
                <a:solidFill>
                  <a:schemeClr val="accent4"/>
                </a:solidFill>
              </a:rPr>
              <a:t> </a:t>
            </a:r>
            <a:r>
              <a:rPr lang="en-US" sz="3000" dirty="0" err="1">
                <a:solidFill>
                  <a:schemeClr val="accent4"/>
                </a:solidFill>
              </a:rPr>
              <a:t>캡쳐와</a:t>
            </a:r>
            <a:r>
              <a:rPr lang="en-US" sz="3000" dirty="0">
                <a:solidFill>
                  <a:schemeClr val="accent4"/>
                </a:solidFill>
              </a:rPr>
              <a:t> </a:t>
            </a:r>
            <a:r>
              <a:rPr lang="en-US" sz="3000" dirty="0" err="1">
                <a:solidFill>
                  <a:schemeClr val="accent4"/>
                </a:solidFill>
              </a:rPr>
              <a:t>기능설명</a:t>
            </a:r>
            <a:endParaRPr dirty="0"/>
          </a:p>
        </p:txBody>
      </p:sp>
      <p:sp>
        <p:nvSpPr>
          <p:cNvPr id="519" name="Google Shape;519;g1155bea9381_1_243"/>
          <p:cNvSpPr txBox="1"/>
          <p:nvPr/>
        </p:nvSpPr>
        <p:spPr>
          <a:xfrm>
            <a:off x="2289252" y="1180991"/>
            <a:ext cx="35541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dirty="0">
                <a:solidFill>
                  <a:schemeClr val="accent4"/>
                </a:solidFill>
              </a:rPr>
              <a:t>4-4. Q&amp;A  </a:t>
            </a:r>
            <a:r>
              <a:rPr lang="en-US" sz="1500" b="1" dirty="0" err="1">
                <a:solidFill>
                  <a:schemeClr val="accent4"/>
                </a:solidFill>
              </a:rPr>
              <a:t>문의게시판</a:t>
            </a:r>
            <a:r>
              <a:rPr lang="en-US" sz="1500" b="1" dirty="0">
                <a:solidFill>
                  <a:schemeClr val="accent4"/>
                </a:solidFill>
              </a:rPr>
              <a:t> - </a:t>
            </a:r>
            <a:r>
              <a:rPr lang="en-US" sz="1500" b="1" dirty="0" err="1">
                <a:solidFill>
                  <a:schemeClr val="accent4"/>
                </a:solidFill>
              </a:rPr>
              <a:t>글수정</a:t>
            </a:r>
            <a:endParaRPr sz="1500" b="1" dirty="0"/>
          </a:p>
        </p:txBody>
      </p:sp>
      <p:pic>
        <p:nvPicPr>
          <p:cNvPr id="520" name="Google Shape;520;g1155bea9381_1_2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525" y="1557050"/>
            <a:ext cx="12140475" cy="3554225"/>
          </a:xfrm>
          <a:prstGeom prst="rect">
            <a:avLst/>
          </a:prstGeom>
          <a:noFill/>
          <a:ln>
            <a:noFill/>
          </a:ln>
        </p:spPr>
      </p:pic>
      <p:sp>
        <p:nvSpPr>
          <p:cNvPr id="521" name="Google Shape;521;g1155bea9381_1_243"/>
          <p:cNvSpPr/>
          <p:nvPr/>
        </p:nvSpPr>
        <p:spPr>
          <a:xfrm>
            <a:off x="1412300" y="2577125"/>
            <a:ext cx="463200" cy="2115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522" name="Google Shape;522;g1155bea9381_1_243"/>
          <p:cNvSpPr/>
          <p:nvPr/>
        </p:nvSpPr>
        <p:spPr>
          <a:xfrm>
            <a:off x="1412300" y="2929950"/>
            <a:ext cx="10242000" cy="2115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523" name="Google Shape;523;g1155bea9381_1_243"/>
          <p:cNvSpPr/>
          <p:nvPr/>
        </p:nvSpPr>
        <p:spPr>
          <a:xfrm>
            <a:off x="1412300" y="3282775"/>
            <a:ext cx="10242000" cy="4155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524" name="Google Shape;524;g1155bea9381_1_243"/>
          <p:cNvSpPr/>
          <p:nvPr/>
        </p:nvSpPr>
        <p:spPr>
          <a:xfrm>
            <a:off x="4424775" y="4465100"/>
            <a:ext cx="557700" cy="2115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525" name="Google Shape;525;g1155bea9381_1_243"/>
          <p:cNvSpPr/>
          <p:nvPr/>
        </p:nvSpPr>
        <p:spPr>
          <a:xfrm>
            <a:off x="5063950" y="4465100"/>
            <a:ext cx="779400" cy="2115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526" name="Google Shape;526;g1155bea9381_1_243"/>
          <p:cNvSpPr/>
          <p:nvPr/>
        </p:nvSpPr>
        <p:spPr>
          <a:xfrm>
            <a:off x="5924825" y="4465100"/>
            <a:ext cx="627000" cy="2115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527" name="Google Shape;527;g1155bea9381_1_243"/>
          <p:cNvSpPr txBox="1"/>
          <p:nvPr/>
        </p:nvSpPr>
        <p:spPr>
          <a:xfrm>
            <a:off x="1154600" y="2475113"/>
            <a:ext cx="257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rgbClr val="FF0000"/>
                </a:solidFill>
              </a:rPr>
              <a:t>1</a:t>
            </a:r>
            <a:endParaRPr sz="1500" b="1">
              <a:solidFill>
                <a:srgbClr val="FF0000"/>
              </a:solidFill>
            </a:endParaRPr>
          </a:p>
        </p:txBody>
      </p:sp>
      <p:sp>
        <p:nvSpPr>
          <p:cNvPr id="528" name="Google Shape;528;g1155bea9381_1_243"/>
          <p:cNvSpPr txBox="1"/>
          <p:nvPr/>
        </p:nvSpPr>
        <p:spPr>
          <a:xfrm>
            <a:off x="1154600" y="2827950"/>
            <a:ext cx="257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rgbClr val="FF0000"/>
                </a:solidFill>
              </a:rPr>
              <a:t>2</a:t>
            </a:r>
            <a:endParaRPr sz="1500" b="1">
              <a:solidFill>
                <a:srgbClr val="FF0000"/>
              </a:solidFill>
            </a:endParaRPr>
          </a:p>
        </p:txBody>
      </p:sp>
      <p:sp>
        <p:nvSpPr>
          <p:cNvPr id="529" name="Google Shape;529;g1155bea9381_1_243"/>
          <p:cNvSpPr txBox="1"/>
          <p:nvPr/>
        </p:nvSpPr>
        <p:spPr>
          <a:xfrm>
            <a:off x="1154600" y="3180775"/>
            <a:ext cx="257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rgbClr val="FF0000"/>
                </a:solidFill>
              </a:rPr>
              <a:t>3</a:t>
            </a:r>
            <a:endParaRPr sz="1500" b="1">
              <a:solidFill>
                <a:srgbClr val="FF0000"/>
              </a:solidFill>
            </a:endParaRPr>
          </a:p>
        </p:txBody>
      </p:sp>
      <p:sp>
        <p:nvSpPr>
          <p:cNvPr id="530" name="Google Shape;530;g1155bea9381_1_243"/>
          <p:cNvSpPr txBox="1"/>
          <p:nvPr/>
        </p:nvSpPr>
        <p:spPr>
          <a:xfrm>
            <a:off x="4574775" y="4049600"/>
            <a:ext cx="257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rgbClr val="FF0000"/>
                </a:solidFill>
              </a:rPr>
              <a:t>4</a:t>
            </a:r>
            <a:endParaRPr sz="1500" b="1">
              <a:solidFill>
                <a:srgbClr val="FF0000"/>
              </a:solidFill>
            </a:endParaRPr>
          </a:p>
        </p:txBody>
      </p:sp>
      <p:sp>
        <p:nvSpPr>
          <p:cNvPr id="531" name="Google Shape;531;g1155bea9381_1_243"/>
          <p:cNvSpPr txBox="1"/>
          <p:nvPr/>
        </p:nvSpPr>
        <p:spPr>
          <a:xfrm>
            <a:off x="5324800" y="4049600"/>
            <a:ext cx="257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rgbClr val="FF0000"/>
                </a:solidFill>
              </a:rPr>
              <a:t>5</a:t>
            </a:r>
            <a:endParaRPr sz="1500" b="1">
              <a:solidFill>
                <a:srgbClr val="FF0000"/>
              </a:solidFill>
            </a:endParaRPr>
          </a:p>
        </p:txBody>
      </p:sp>
      <p:sp>
        <p:nvSpPr>
          <p:cNvPr id="532" name="Google Shape;532;g1155bea9381_1_243"/>
          <p:cNvSpPr txBox="1"/>
          <p:nvPr/>
        </p:nvSpPr>
        <p:spPr>
          <a:xfrm>
            <a:off x="6074825" y="4049600"/>
            <a:ext cx="257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rgbClr val="FF0000"/>
                </a:solidFill>
              </a:rPr>
              <a:t>6</a:t>
            </a:r>
            <a:endParaRPr sz="1500" b="1">
              <a:solidFill>
                <a:srgbClr val="FF0000"/>
              </a:solidFill>
            </a:endParaRPr>
          </a:p>
        </p:txBody>
      </p:sp>
      <p:sp>
        <p:nvSpPr>
          <p:cNvPr id="533" name="Google Shape;533;g1155bea9381_1_243"/>
          <p:cNvSpPr txBox="1"/>
          <p:nvPr/>
        </p:nvSpPr>
        <p:spPr>
          <a:xfrm>
            <a:off x="343575" y="4943263"/>
            <a:ext cx="257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rgbClr val="FF0000"/>
                </a:solidFill>
              </a:rPr>
              <a:t>1</a:t>
            </a:r>
            <a:endParaRPr sz="1500" b="1">
              <a:solidFill>
                <a:srgbClr val="FF0000"/>
              </a:solidFill>
            </a:endParaRPr>
          </a:p>
        </p:txBody>
      </p:sp>
      <p:sp>
        <p:nvSpPr>
          <p:cNvPr id="534" name="Google Shape;534;g1155bea9381_1_243"/>
          <p:cNvSpPr txBox="1"/>
          <p:nvPr/>
        </p:nvSpPr>
        <p:spPr>
          <a:xfrm>
            <a:off x="601275" y="4943275"/>
            <a:ext cx="4094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/>
              <a:t>번호 : 해당 질문의 글번호를 보여준다.(읽기만 가능)</a:t>
            </a:r>
            <a:endParaRPr sz="1500"/>
          </a:p>
        </p:txBody>
      </p:sp>
      <p:sp>
        <p:nvSpPr>
          <p:cNvPr id="535" name="Google Shape;535;g1155bea9381_1_243"/>
          <p:cNvSpPr txBox="1"/>
          <p:nvPr/>
        </p:nvSpPr>
        <p:spPr>
          <a:xfrm>
            <a:off x="601275" y="5343475"/>
            <a:ext cx="38235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>
                <a:solidFill>
                  <a:schemeClr val="dk1"/>
                </a:solidFill>
              </a:rPr>
              <a:t>제목 : 해당 부분에 제목을 수정할 수 있다.</a:t>
            </a:r>
            <a:endParaRPr sz="1500"/>
          </a:p>
        </p:txBody>
      </p:sp>
      <p:sp>
        <p:nvSpPr>
          <p:cNvPr id="536" name="Google Shape;536;g1155bea9381_1_243"/>
          <p:cNvSpPr txBox="1"/>
          <p:nvPr/>
        </p:nvSpPr>
        <p:spPr>
          <a:xfrm>
            <a:off x="343575" y="5343463"/>
            <a:ext cx="257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rgbClr val="FF0000"/>
                </a:solidFill>
              </a:rPr>
              <a:t>2</a:t>
            </a:r>
            <a:endParaRPr sz="1500" b="1">
              <a:solidFill>
                <a:srgbClr val="FF0000"/>
              </a:solidFill>
            </a:endParaRPr>
          </a:p>
        </p:txBody>
      </p:sp>
      <p:sp>
        <p:nvSpPr>
          <p:cNvPr id="537" name="Google Shape;537;g1155bea9381_1_243"/>
          <p:cNvSpPr txBox="1"/>
          <p:nvPr/>
        </p:nvSpPr>
        <p:spPr>
          <a:xfrm>
            <a:off x="343575" y="5758963"/>
            <a:ext cx="257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rgbClr val="FF0000"/>
                </a:solidFill>
              </a:rPr>
              <a:t>3</a:t>
            </a:r>
            <a:endParaRPr sz="1500" b="1">
              <a:solidFill>
                <a:srgbClr val="FF0000"/>
              </a:solidFill>
            </a:endParaRPr>
          </a:p>
        </p:txBody>
      </p:sp>
      <p:sp>
        <p:nvSpPr>
          <p:cNvPr id="538" name="Google Shape;538;g1155bea9381_1_243"/>
          <p:cNvSpPr txBox="1"/>
          <p:nvPr/>
        </p:nvSpPr>
        <p:spPr>
          <a:xfrm>
            <a:off x="601275" y="5743650"/>
            <a:ext cx="38235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</a:rPr>
              <a:t>내용 : 해당 부분에 내용을 수정할 수 있다.</a:t>
            </a:r>
            <a:endParaRPr sz="1500"/>
          </a:p>
        </p:txBody>
      </p:sp>
      <p:sp>
        <p:nvSpPr>
          <p:cNvPr id="539" name="Google Shape;539;g1155bea9381_1_243"/>
          <p:cNvSpPr txBox="1"/>
          <p:nvPr/>
        </p:nvSpPr>
        <p:spPr>
          <a:xfrm>
            <a:off x="343575" y="6177013"/>
            <a:ext cx="257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rgbClr val="FF0000"/>
                </a:solidFill>
              </a:rPr>
              <a:t>4</a:t>
            </a:r>
            <a:endParaRPr sz="1500" b="1">
              <a:solidFill>
                <a:srgbClr val="FF0000"/>
              </a:solidFill>
            </a:endParaRPr>
          </a:p>
        </p:txBody>
      </p:sp>
      <p:sp>
        <p:nvSpPr>
          <p:cNvPr id="540" name="Google Shape;540;g1155bea9381_1_243"/>
          <p:cNvSpPr txBox="1"/>
          <p:nvPr/>
        </p:nvSpPr>
        <p:spPr>
          <a:xfrm>
            <a:off x="601275" y="6177025"/>
            <a:ext cx="44628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</a:rPr>
              <a:t>수정 : 버튼을 누르면 글보기(문의 답변 보기)로 이동한다.</a:t>
            </a:r>
            <a:endParaRPr sz="1500"/>
          </a:p>
        </p:txBody>
      </p:sp>
      <p:sp>
        <p:nvSpPr>
          <p:cNvPr id="541" name="Google Shape;541;g1155bea9381_1_243"/>
          <p:cNvSpPr txBox="1"/>
          <p:nvPr/>
        </p:nvSpPr>
        <p:spPr>
          <a:xfrm>
            <a:off x="6109475" y="4872213"/>
            <a:ext cx="257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rgbClr val="FF0000"/>
                </a:solidFill>
              </a:rPr>
              <a:t>5</a:t>
            </a:r>
            <a:endParaRPr sz="1500" b="1">
              <a:solidFill>
                <a:srgbClr val="FF0000"/>
              </a:solidFill>
            </a:endParaRPr>
          </a:p>
        </p:txBody>
      </p:sp>
      <p:sp>
        <p:nvSpPr>
          <p:cNvPr id="542" name="Google Shape;542;g1155bea9381_1_243"/>
          <p:cNvSpPr txBox="1"/>
          <p:nvPr/>
        </p:nvSpPr>
        <p:spPr>
          <a:xfrm>
            <a:off x="6367175" y="4872225"/>
            <a:ext cx="40947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>
                <a:solidFill>
                  <a:schemeClr val="dk1"/>
                </a:solidFill>
              </a:rPr>
              <a:t>다시입력 : 버튼을 누르면 입력했던 내용이 전부 지워지고 글수정(질문 답변 수정)로 이동한다.</a:t>
            </a:r>
            <a:endParaRPr sz="1600"/>
          </a:p>
        </p:txBody>
      </p:sp>
      <p:sp>
        <p:nvSpPr>
          <p:cNvPr id="543" name="Google Shape;543;g1155bea9381_1_243"/>
          <p:cNvSpPr txBox="1"/>
          <p:nvPr/>
        </p:nvSpPr>
        <p:spPr>
          <a:xfrm>
            <a:off x="6109475" y="5580325"/>
            <a:ext cx="257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rgbClr val="FF0000"/>
                </a:solidFill>
              </a:rPr>
              <a:t>6</a:t>
            </a:r>
            <a:endParaRPr sz="1500" b="1">
              <a:solidFill>
                <a:srgbClr val="FF0000"/>
              </a:solidFill>
            </a:endParaRPr>
          </a:p>
        </p:txBody>
      </p:sp>
      <p:sp>
        <p:nvSpPr>
          <p:cNvPr id="544" name="Google Shape;544;g1155bea9381_1_243"/>
          <p:cNvSpPr txBox="1"/>
          <p:nvPr/>
        </p:nvSpPr>
        <p:spPr>
          <a:xfrm>
            <a:off x="6462300" y="5580325"/>
            <a:ext cx="4094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</a:rPr>
              <a:t>취소 : 취소 버튼을 누르면 글보기로 이동한다.</a:t>
            </a:r>
            <a:endParaRPr sz="1500"/>
          </a:p>
        </p:txBody>
      </p:sp>
      <p:sp>
        <p:nvSpPr>
          <p:cNvPr id="545" name="Google Shape;545;g1155bea9381_1_243"/>
          <p:cNvSpPr/>
          <p:nvPr/>
        </p:nvSpPr>
        <p:spPr>
          <a:xfrm>
            <a:off x="9790700" y="6429375"/>
            <a:ext cx="2323500" cy="3159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solidFill>
                <a:schemeClr val="lt1"/>
              </a:solidFill>
            </a:endParaRPr>
          </a:p>
        </p:txBody>
      </p:sp>
      <p:sp>
        <p:nvSpPr>
          <p:cNvPr id="33" name="Google Shape;329;p11">
            <a:extLst>
              <a:ext uri="{FF2B5EF4-FFF2-40B4-BE49-F238E27FC236}">
                <a16:creationId xmlns:a16="http://schemas.microsoft.com/office/drawing/2014/main" id="{6385A114-87CE-4E06-B437-055775AE4F1A}"/>
              </a:ext>
            </a:extLst>
          </p:cNvPr>
          <p:cNvSpPr txBox="1"/>
          <p:nvPr/>
        </p:nvSpPr>
        <p:spPr>
          <a:xfrm>
            <a:off x="101600" y="158115"/>
            <a:ext cx="2134235" cy="307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Team1 </a:t>
            </a:r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파워포인트</a:t>
            </a:r>
          </a:p>
        </p:txBody>
      </p:sp>
      <p:sp>
        <p:nvSpPr>
          <p:cNvPr id="34" name="Google Shape;191;gd1edc10b5a_2_0">
            <a:extLst>
              <a:ext uri="{FF2B5EF4-FFF2-40B4-BE49-F238E27FC236}">
                <a16:creationId xmlns:a16="http://schemas.microsoft.com/office/drawing/2014/main" id="{4727E766-3F3B-4F95-AB08-7F5EAD893177}"/>
              </a:ext>
            </a:extLst>
          </p:cNvPr>
          <p:cNvSpPr txBox="1"/>
          <p:nvPr/>
        </p:nvSpPr>
        <p:spPr>
          <a:xfrm>
            <a:off x="1608455" y="652145"/>
            <a:ext cx="626745" cy="584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accent4"/>
                </a:solidFill>
              </a:rPr>
              <a:t>-</a:t>
            </a:r>
            <a:endParaRPr sz="3200" b="1" dirty="0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0" name="Google Shape;550;g1155bea9381_1_2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125" y="1557050"/>
            <a:ext cx="12155499" cy="3243550"/>
          </a:xfrm>
          <a:prstGeom prst="rect">
            <a:avLst/>
          </a:prstGeom>
          <a:noFill/>
          <a:ln>
            <a:noFill/>
          </a:ln>
        </p:spPr>
      </p:pic>
      <p:sp>
        <p:nvSpPr>
          <p:cNvPr id="551" name="Google Shape;551;g1155bea9381_1_284"/>
          <p:cNvSpPr/>
          <p:nvPr/>
        </p:nvSpPr>
        <p:spPr>
          <a:xfrm>
            <a:off x="0" y="-81250"/>
            <a:ext cx="12192000" cy="1638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52" name="Google Shape;552;g1155bea9381_1_284"/>
          <p:cNvCxnSpPr/>
          <p:nvPr/>
        </p:nvCxnSpPr>
        <p:spPr>
          <a:xfrm>
            <a:off x="139700" y="491296"/>
            <a:ext cx="19938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54" name="Google Shape;554;g1155bea9381_1_284"/>
          <p:cNvSpPr txBox="1"/>
          <p:nvPr/>
        </p:nvSpPr>
        <p:spPr>
          <a:xfrm>
            <a:off x="2263849" y="645075"/>
            <a:ext cx="5802121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 err="1">
                <a:solidFill>
                  <a:schemeClr val="accent4"/>
                </a:solidFill>
              </a:rPr>
              <a:t>완성된</a:t>
            </a:r>
            <a:r>
              <a:rPr lang="en-US" sz="3000" dirty="0">
                <a:solidFill>
                  <a:schemeClr val="accent4"/>
                </a:solidFill>
              </a:rPr>
              <a:t> </a:t>
            </a:r>
            <a:r>
              <a:rPr lang="en-US" sz="3000" dirty="0" err="1">
                <a:solidFill>
                  <a:schemeClr val="accent4"/>
                </a:solidFill>
              </a:rPr>
              <a:t>화면</a:t>
            </a:r>
            <a:r>
              <a:rPr lang="en-US" sz="3000" dirty="0">
                <a:solidFill>
                  <a:schemeClr val="accent4"/>
                </a:solidFill>
              </a:rPr>
              <a:t> </a:t>
            </a:r>
            <a:r>
              <a:rPr lang="en-US" sz="3000" dirty="0" err="1">
                <a:solidFill>
                  <a:schemeClr val="accent4"/>
                </a:solidFill>
              </a:rPr>
              <a:t>캡쳐와</a:t>
            </a:r>
            <a:r>
              <a:rPr lang="en-US" sz="3000" dirty="0">
                <a:solidFill>
                  <a:schemeClr val="accent4"/>
                </a:solidFill>
              </a:rPr>
              <a:t> </a:t>
            </a:r>
            <a:r>
              <a:rPr lang="en-US" sz="3000" dirty="0" err="1">
                <a:solidFill>
                  <a:schemeClr val="accent4"/>
                </a:solidFill>
              </a:rPr>
              <a:t>기능설명</a:t>
            </a:r>
            <a:endParaRPr dirty="0"/>
          </a:p>
        </p:txBody>
      </p:sp>
      <p:sp>
        <p:nvSpPr>
          <p:cNvPr id="555" name="Google Shape;555;g1155bea9381_1_284"/>
          <p:cNvSpPr txBox="1"/>
          <p:nvPr/>
        </p:nvSpPr>
        <p:spPr>
          <a:xfrm>
            <a:off x="2289252" y="1180991"/>
            <a:ext cx="35541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dirty="0">
                <a:solidFill>
                  <a:schemeClr val="accent4"/>
                </a:solidFill>
              </a:rPr>
              <a:t>4-5. Q&amp;A  </a:t>
            </a:r>
            <a:r>
              <a:rPr lang="en-US" sz="1500" b="1" dirty="0" err="1">
                <a:solidFill>
                  <a:schemeClr val="accent4"/>
                </a:solidFill>
              </a:rPr>
              <a:t>문의게시판</a:t>
            </a:r>
            <a:r>
              <a:rPr lang="en-US" sz="1500" b="1" dirty="0">
                <a:solidFill>
                  <a:schemeClr val="accent4"/>
                </a:solidFill>
              </a:rPr>
              <a:t> - </a:t>
            </a:r>
            <a:r>
              <a:rPr lang="en-US" sz="1500" b="1" dirty="0" err="1">
                <a:solidFill>
                  <a:schemeClr val="accent4"/>
                </a:solidFill>
              </a:rPr>
              <a:t>답변하기</a:t>
            </a:r>
            <a:endParaRPr sz="1500" b="1" dirty="0"/>
          </a:p>
        </p:txBody>
      </p:sp>
      <p:sp>
        <p:nvSpPr>
          <p:cNvPr id="556" name="Google Shape;556;g1155bea9381_1_284"/>
          <p:cNvSpPr/>
          <p:nvPr/>
        </p:nvSpPr>
        <p:spPr>
          <a:xfrm>
            <a:off x="1551250" y="2543975"/>
            <a:ext cx="4316400" cy="2115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557" name="Google Shape;557;g1155bea9381_1_284"/>
          <p:cNvSpPr/>
          <p:nvPr/>
        </p:nvSpPr>
        <p:spPr>
          <a:xfrm>
            <a:off x="1551250" y="2864338"/>
            <a:ext cx="8685600" cy="2115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558" name="Google Shape;558;g1155bea9381_1_284"/>
          <p:cNvSpPr/>
          <p:nvPr/>
        </p:nvSpPr>
        <p:spPr>
          <a:xfrm>
            <a:off x="4531125" y="4305000"/>
            <a:ext cx="537300" cy="2115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559" name="Google Shape;559;g1155bea9381_1_284"/>
          <p:cNvSpPr/>
          <p:nvPr/>
        </p:nvSpPr>
        <p:spPr>
          <a:xfrm>
            <a:off x="5168514" y="4305000"/>
            <a:ext cx="852900" cy="2115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560" name="Google Shape;560;g1155bea9381_1_284"/>
          <p:cNvSpPr/>
          <p:nvPr/>
        </p:nvSpPr>
        <p:spPr>
          <a:xfrm>
            <a:off x="6068375" y="4305000"/>
            <a:ext cx="537300" cy="2115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561" name="Google Shape;561;g1155bea9381_1_284"/>
          <p:cNvSpPr txBox="1"/>
          <p:nvPr/>
        </p:nvSpPr>
        <p:spPr>
          <a:xfrm>
            <a:off x="1222700" y="2438575"/>
            <a:ext cx="257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rgbClr val="FF0000"/>
                </a:solidFill>
              </a:rPr>
              <a:t>1</a:t>
            </a:r>
            <a:endParaRPr sz="1500" b="1">
              <a:solidFill>
                <a:srgbClr val="FF0000"/>
              </a:solidFill>
            </a:endParaRPr>
          </a:p>
        </p:txBody>
      </p:sp>
      <p:sp>
        <p:nvSpPr>
          <p:cNvPr id="562" name="Google Shape;562;g1155bea9381_1_284"/>
          <p:cNvSpPr txBox="1"/>
          <p:nvPr/>
        </p:nvSpPr>
        <p:spPr>
          <a:xfrm>
            <a:off x="1222700" y="2709638"/>
            <a:ext cx="257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rgbClr val="FF0000"/>
                </a:solidFill>
              </a:rPr>
              <a:t>2</a:t>
            </a:r>
            <a:endParaRPr sz="1500" b="1">
              <a:solidFill>
                <a:srgbClr val="FF0000"/>
              </a:solidFill>
            </a:endParaRPr>
          </a:p>
        </p:txBody>
      </p:sp>
      <p:sp>
        <p:nvSpPr>
          <p:cNvPr id="563" name="Google Shape;563;g1155bea9381_1_284"/>
          <p:cNvSpPr txBox="1"/>
          <p:nvPr/>
        </p:nvSpPr>
        <p:spPr>
          <a:xfrm>
            <a:off x="1222700" y="3042400"/>
            <a:ext cx="257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rgbClr val="FF0000"/>
                </a:solidFill>
              </a:rPr>
              <a:t>3</a:t>
            </a:r>
            <a:endParaRPr sz="1500" b="1">
              <a:solidFill>
                <a:srgbClr val="FF0000"/>
              </a:solidFill>
            </a:endParaRPr>
          </a:p>
        </p:txBody>
      </p:sp>
      <p:sp>
        <p:nvSpPr>
          <p:cNvPr id="564" name="Google Shape;564;g1155bea9381_1_284"/>
          <p:cNvSpPr txBox="1"/>
          <p:nvPr/>
        </p:nvSpPr>
        <p:spPr>
          <a:xfrm>
            <a:off x="4670925" y="3825425"/>
            <a:ext cx="257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rgbClr val="FF0000"/>
                </a:solidFill>
              </a:rPr>
              <a:t>4</a:t>
            </a:r>
            <a:endParaRPr sz="1500" b="1">
              <a:solidFill>
                <a:srgbClr val="FF0000"/>
              </a:solidFill>
            </a:endParaRPr>
          </a:p>
        </p:txBody>
      </p:sp>
      <p:sp>
        <p:nvSpPr>
          <p:cNvPr id="565" name="Google Shape;565;g1155bea9381_1_284"/>
          <p:cNvSpPr txBox="1"/>
          <p:nvPr/>
        </p:nvSpPr>
        <p:spPr>
          <a:xfrm>
            <a:off x="5439550" y="3819138"/>
            <a:ext cx="257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rgbClr val="FF0000"/>
                </a:solidFill>
              </a:rPr>
              <a:t>5</a:t>
            </a:r>
            <a:endParaRPr sz="1500" b="1">
              <a:solidFill>
                <a:srgbClr val="FF0000"/>
              </a:solidFill>
            </a:endParaRPr>
          </a:p>
        </p:txBody>
      </p:sp>
      <p:sp>
        <p:nvSpPr>
          <p:cNvPr id="566" name="Google Shape;566;g1155bea9381_1_284"/>
          <p:cNvSpPr txBox="1"/>
          <p:nvPr/>
        </p:nvSpPr>
        <p:spPr>
          <a:xfrm>
            <a:off x="343575" y="4943263"/>
            <a:ext cx="257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rgbClr val="FF0000"/>
                </a:solidFill>
              </a:rPr>
              <a:t>1</a:t>
            </a:r>
            <a:endParaRPr sz="1500" b="1">
              <a:solidFill>
                <a:srgbClr val="FF0000"/>
              </a:solidFill>
            </a:endParaRPr>
          </a:p>
        </p:txBody>
      </p:sp>
      <p:sp>
        <p:nvSpPr>
          <p:cNvPr id="567" name="Google Shape;567;g1155bea9381_1_284"/>
          <p:cNvSpPr txBox="1"/>
          <p:nvPr/>
        </p:nvSpPr>
        <p:spPr>
          <a:xfrm>
            <a:off x="601275" y="4943275"/>
            <a:ext cx="40698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>
                <a:solidFill>
                  <a:schemeClr val="dk1"/>
                </a:solidFill>
              </a:rPr>
              <a:t>번호 : 해당 질문의 글번호를 보여준다.(읽기만 가능)</a:t>
            </a:r>
            <a:endParaRPr sz="1500"/>
          </a:p>
        </p:txBody>
      </p:sp>
      <p:sp>
        <p:nvSpPr>
          <p:cNvPr id="568" name="Google Shape;568;g1155bea9381_1_284"/>
          <p:cNvSpPr txBox="1"/>
          <p:nvPr/>
        </p:nvSpPr>
        <p:spPr>
          <a:xfrm>
            <a:off x="601275" y="5343475"/>
            <a:ext cx="38235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/>
              <a:t>제목 : 질문의 글 제목을 보여준다.</a:t>
            </a:r>
            <a:endParaRPr sz="1500"/>
          </a:p>
        </p:txBody>
      </p:sp>
      <p:sp>
        <p:nvSpPr>
          <p:cNvPr id="569" name="Google Shape;569;g1155bea9381_1_284"/>
          <p:cNvSpPr txBox="1"/>
          <p:nvPr/>
        </p:nvSpPr>
        <p:spPr>
          <a:xfrm>
            <a:off x="343575" y="5343463"/>
            <a:ext cx="257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rgbClr val="FF0000"/>
                </a:solidFill>
              </a:rPr>
              <a:t>2</a:t>
            </a:r>
            <a:endParaRPr sz="1500" b="1">
              <a:solidFill>
                <a:srgbClr val="FF0000"/>
              </a:solidFill>
            </a:endParaRPr>
          </a:p>
        </p:txBody>
      </p:sp>
      <p:sp>
        <p:nvSpPr>
          <p:cNvPr id="570" name="Google Shape;570;g1155bea9381_1_284"/>
          <p:cNvSpPr txBox="1"/>
          <p:nvPr/>
        </p:nvSpPr>
        <p:spPr>
          <a:xfrm>
            <a:off x="343575" y="5743663"/>
            <a:ext cx="257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rgbClr val="FF0000"/>
                </a:solidFill>
              </a:rPr>
              <a:t>3</a:t>
            </a:r>
            <a:endParaRPr sz="1500" b="1">
              <a:solidFill>
                <a:srgbClr val="FF0000"/>
              </a:solidFill>
            </a:endParaRPr>
          </a:p>
        </p:txBody>
      </p:sp>
      <p:sp>
        <p:nvSpPr>
          <p:cNvPr id="571" name="Google Shape;571;g1155bea9381_1_284"/>
          <p:cNvSpPr txBox="1"/>
          <p:nvPr/>
        </p:nvSpPr>
        <p:spPr>
          <a:xfrm>
            <a:off x="601275" y="5743675"/>
            <a:ext cx="38235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/>
              <a:t>내용 : </a:t>
            </a:r>
            <a:r>
              <a:rPr lang="en-US" sz="1500">
                <a:solidFill>
                  <a:schemeClr val="dk1"/>
                </a:solidFill>
              </a:rPr>
              <a:t>해당 부분의 내용을 입력할 수 있다.</a:t>
            </a:r>
            <a:endParaRPr sz="1500"/>
          </a:p>
        </p:txBody>
      </p:sp>
      <p:sp>
        <p:nvSpPr>
          <p:cNvPr id="572" name="Google Shape;572;g1155bea9381_1_284"/>
          <p:cNvSpPr txBox="1"/>
          <p:nvPr/>
        </p:nvSpPr>
        <p:spPr>
          <a:xfrm>
            <a:off x="343575" y="6132863"/>
            <a:ext cx="257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rgbClr val="FF0000"/>
                </a:solidFill>
              </a:rPr>
              <a:t>4</a:t>
            </a:r>
            <a:endParaRPr sz="1500" b="1">
              <a:solidFill>
                <a:srgbClr val="FF0000"/>
              </a:solidFill>
            </a:endParaRPr>
          </a:p>
        </p:txBody>
      </p:sp>
      <p:sp>
        <p:nvSpPr>
          <p:cNvPr id="573" name="Google Shape;573;g1155bea9381_1_284"/>
          <p:cNvSpPr txBox="1"/>
          <p:nvPr/>
        </p:nvSpPr>
        <p:spPr>
          <a:xfrm>
            <a:off x="601275" y="6159175"/>
            <a:ext cx="48966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/>
              <a:t>답변 : 버튼을 누르면 리스트로 이동힌다.</a:t>
            </a:r>
            <a:endParaRPr sz="1500"/>
          </a:p>
        </p:txBody>
      </p:sp>
      <p:sp>
        <p:nvSpPr>
          <p:cNvPr id="574" name="Google Shape;574;g1155bea9381_1_284"/>
          <p:cNvSpPr txBox="1"/>
          <p:nvPr/>
        </p:nvSpPr>
        <p:spPr>
          <a:xfrm>
            <a:off x="5426250" y="4935613"/>
            <a:ext cx="257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rgbClr val="FF0000"/>
                </a:solidFill>
              </a:rPr>
              <a:t>5</a:t>
            </a:r>
            <a:endParaRPr sz="1500" b="1">
              <a:solidFill>
                <a:srgbClr val="FF0000"/>
              </a:solidFill>
            </a:endParaRPr>
          </a:p>
        </p:txBody>
      </p:sp>
      <p:sp>
        <p:nvSpPr>
          <p:cNvPr id="575" name="Google Shape;575;g1155bea9381_1_284"/>
          <p:cNvSpPr txBox="1"/>
          <p:nvPr/>
        </p:nvSpPr>
        <p:spPr>
          <a:xfrm>
            <a:off x="5683950" y="4943250"/>
            <a:ext cx="5684100" cy="8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/>
              <a:t>다시입력 : </a:t>
            </a:r>
            <a:r>
              <a:rPr lang="en-US" sz="1500">
                <a:solidFill>
                  <a:schemeClr val="dk1"/>
                </a:solidFill>
              </a:rPr>
              <a:t>버튼을 누르면 입력했던 내용이 전부 지워지고 답변하기(답변)로 이동한다.</a:t>
            </a: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</p:txBody>
      </p:sp>
      <p:sp>
        <p:nvSpPr>
          <p:cNvPr id="576" name="Google Shape;576;g1155bea9381_1_284"/>
          <p:cNvSpPr/>
          <p:nvPr/>
        </p:nvSpPr>
        <p:spPr>
          <a:xfrm>
            <a:off x="1551250" y="3184700"/>
            <a:ext cx="10103100" cy="2115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577" name="Google Shape;577;g1155bea9381_1_284"/>
          <p:cNvSpPr txBox="1"/>
          <p:nvPr/>
        </p:nvSpPr>
        <p:spPr>
          <a:xfrm>
            <a:off x="6208175" y="3825425"/>
            <a:ext cx="257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rgbClr val="FF0000"/>
                </a:solidFill>
              </a:rPr>
              <a:t>6</a:t>
            </a:r>
            <a:endParaRPr sz="1500" b="1">
              <a:solidFill>
                <a:srgbClr val="FF0000"/>
              </a:solidFill>
            </a:endParaRPr>
          </a:p>
        </p:txBody>
      </p:sp>
      <p:sp>
        <p:nvSpPr>
          <p:cNvPr id="578" name="Google Shape;578;g1155bea9381_1_284"/>
          <p:cNvSpPr txBox="1"/>
          <p:nvPr/>
        </p:nvSpPr>
        <p:spPr>
          <a:xfrm>
            <a:off x="5466125" y="5547400"/>
            <a:ext cx="257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rgbClr val="FF0000"/>
                </a:solidFill>
              </a:rPr>
              <a:t>6</a:t>
            </a:r>
            <a:endParaRPr sz="1500" b="1">
              <a:solidFill>
                <a:srgbClr val="FF0000"/>
              </a:solidFill>
            </a:endParaRPr>
          </a:p>
        </p:txBody>
      </p:sp>
      <p:sp>
        <p:nvSpPr>
          <p:cNvPr id="579" name="Google Shape;579;g1155bea9381_1_284"/>
          <p:cNvSpPr txBox="1"/>
          <p:nvPr/>
        </p:nvSpPr>
        <p:spPr>
          <a:xfrm>
            <a:off x="5723825" y="5547400"/>
            <a:ext cx="38235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/>
              <a:t>취소 : 취소 버튼을 누르면 글보기로 이동한다.</a:t>
            </a:r>
            <a:endParaRPr sz="1500"/>
          </a:p>
        </p:txBody>
      </p:sp>
      <p:sp>
        <p:nvSpPr>
          <p:cNvPr id="580" name="Google Shape;580;g1155bea9381_1_284"/>
          <p:cNvSpPr/>
          <p:nvPr/>
        </p:nvSpPr>
        <p:spPr>
          <a:xfrm>
            <a:off x="9790700" y="6429375"/>
            <a:ext cx="2323500" cy="3159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solidFill>
                <a:schemeClr val="lt1"/>
              </a:solidFill>
            </a:endParaRPr>
          </a:p>
        </p:txBody>
      </p:sp>
      <p:sp>
        <p:nvSpPr>
          <p:cNvPr id="33" name="Google Shape;329;p11">
            <a:extLst>
              <a:ext uri="{FF2B5EF4-FFF2-40B4-BE49-F238E27FC236}">
                <a16:creationId xmlns:a16="http://schemas.microsoft.com/office/drawing/2014/main" id="{C41DB0C9-6FAF-4297-AE3D-417DDD9186F8}"/>
              </a:ext>
            </a:extLst>
          </p:cNvPr>
          <p:cNvSpPr txBox="1"/>
          <p:nvPr/>
        </p:nvSpPr>
        <p:spPr>
          <a:xfrm>
            <a:off x="101600" y="158115"/>
            <a:ext cx="2134235" cy="307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Team1 </a:t>
            </a:r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파워포인트</a:t>
            </a:r>
          </a:p>
        </p:txBody>
      </p:sp>
      <p:sp>
        <p:nvSpPr>
          <p:cNvPr id="34" name="Google Shape;191;gd1edc10b5a_2_0">
            <a:extLst>
              <a:ext uri="{FF2B5EF4-FFF2-40B4-BE49-F238E27FC236}">
                <a16:creationId xmlns:a16="http://schemas.microsoft.com/office/drawing/2014/main" id="{31797C1E-8169-4421-BB67-AFC687049788}"/>
              </a:ext>
            </a:extLst>
          </p:cNvPr>
          <p:cNvSpPr txBox="1"/>
          <p:nvPr/>
        </p:nvSpPr>
        <p:spPr>
          <a:xfrm>
            <a:off x="1608455" y="652145"/>
            <a:ext cx="626745" cy="584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accent4"/>
                </a:solidFill>
              </a:rPr>
              <a:t>-</a:t>
            </a:r>
            <a:endParaRPr sz="3200" b="1" dirty="0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38;p5"/>
          <p:cNvSpPr txBox="1"/>
          <p:nvPr/>
        </p:nvSpPr>
        <p:spPr>
          <a:xfrm>
            <a:off x="1305234" y="5504923"/>
            <a:ext cx="10102562" cy="1545575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spAutoFit/>
          </a:bodyPr>
          <a:lstStyle/>
          <a:p>
            <a:pPr marL="0" lvl="0" indent="0" algn="l">
              <a:spcBef>
                <a:spcPct val="0"/>
              </a:spcBef>
              <a:spcAft>
                <a:spcPct val="0"/>
              </a:spcAft>
              <a:buNone/>
            </a:pPr>
            <a:r>
              <a:rPr lang="ko-KR" altLang="en-US" sz="1800" dirty="0"/>
              <a:t>1. 등급 등록 </a:t>
            </a:r>
            <a:r>
              <a:rPr lang="en-US" altLang="ko-KR" sz="1800" dirty="0"/>
              <a:t>: </a:t>
            </a:r>
            <a:r>
              <a:rPr lang="ko-KR" altLang="en-US" sz="1800" dirty="0"/>
              <a:t>등급번호와 등급명을 입력한 뒤 추가를 눌러 등록(</a:t>
            </a:r>
            <a:r>
              <a:rPr lang="en-US" altLang="ko-KR" sz="1800" dirty="0" err="1"/>
              <a:t>write.jsp</a:t>
            </a:r>
            <a:r>
              <a:rPr lang="en-US" altLang="ko-KR" sz="1800" dirty="0"/>
              <a:t> -&gt; </a:t>
            </a:r>
            <a:r>
              <a:rPr lang="en-US" altLang="ko-KR" sz="1800" dirty="0" err="1"/>
              <a:t>list.jsp</a:t>
            </a:r>
            <a:r>
              <a:rPr lang="ko-KR" altLang="en-US" sz="1800" dirty="0"/>
              <a:t>)</a:t>
            </a:r>
          </a:p>
          <a:p>
            <a:pPr marL="0" lvl="0" indent="0" algn="l">
              <a:spcBef>
                <a:spcPct val="0"/>
              </a:spcBef>
              <a:spcAft>
                <a:spcPct val="0"/>
              </a:spcAft>
              <a:buNone/>
            </a:pPr>
            <a:r>
              <a:rPr lang="ko-KR" altLang="en-US" sz="1800" dirty="0"/>
              <a:t>2. 등급 수정</a:t>
            </a:r>
            <a:r>
              <a:rPr lang="en-US" altLang="ko-KR" sz="1800" dirty="0"/>
              <a:t> </a:t>
            </a:r>
            <a:r>
              <a:rPr lang="ko-KR" altLang="en-US" sz="1800" dirty="0"/>
              <a:t>: 등급번호와 등급명을 </a:t>
            </a:r>
            <a:r>
              <a:rPr lang="ko-KR" altLang="en-US" sz="1800" dirty="0" err="1"/>
              <a:t>수정입력한</a:t>
            </a:r>
            <a:r>
              <a:rPr lang="ko-KR" altLang="en-US" sz="1800" dirty="0"/>
              <a:t> 뒤 수정을 눌러 수정(</a:t>
            </a:r>
            <a:r>
              <a:rPr lang="en-US" altLang="ko-KR" sz="1800" dirty="0" err="1"/>
              <a:t>update.jsp</a:t>
            </a:r>
            <a:r>
              <a:rPr lang="en-US" altLang="ko-KR" sz="1800" dirty="0"/>
              <a:t> -&gt; </a:t>
            </a:r>
            <a:r>
              <a:rPr lang="en-US" altLang="ko-KR" sz="1800" dirty="0" err="1"/>
              <a:t>list.jsp</a:t>
            </a:r>
            <a:r>
              <a:rPr lang="ko-KR" altLang="en-US" sz="1800" dirty="0"/>
              <a:t>)</a:t>
            </a:r>
          </a:p>
          <a:p>
            <a:pPr marL="0" lvl="0" indent="0" algn="l">
              <a:spcBef>
                <a:spcPct val="0"/>
              </a:spcBef>
              <a:spcAft>
                <a:spcPct val="0"/>
              </a:spcAft>
              <a:buNone/>
            </a:pPr>
            <a:r>
              <a:rPr lang="ko-KR" altLang="en-US" sz="1800" dirty="0"/>
              <a:t>3. 등급 삭제</a:t>
            </a:r>
            <a:r>
              <a:rPr lang="en-US" altLang="ko-KR" sz="1800" dirty="0"/>
              <a:t> </a:t>
            </a:r>
            <a:r>
              <a:rPr lang="ko-KR" altLang="en-US" sz="1800" dirty="0"/>
              <a:t>:</a:t>
            </a:r>
            <a:r>
              <a:rPr lang="en-US" altLang="ko-KR" sz="1800" dirty="0"/>
              <a:t> </a:t>
            </a:r>
            <a:r>
              <a:rPr lang="ko-KR" altLang="en-US" sz="1800" dirty="0"/>
              <a:t>삭제를 원하는 번호의 같은 </a:t>
            </a:r>
            <a:r>
              <a:rPr lang="en-US" altLang="ko-KR" sz="1800" dirty="0"/>
              <a:t>tr</a:t>
            </a:r>
            <a:r>
              <a:rPr lang="ko-KR" altLang="en-US" sz="1800" dirty="0"/>
              <a:t>에 있는 삭제 버튼을 눌러 삭제(</a:t>
            </a:r>
            <a:r>
              <a:rPr lang="en-US" altLang="ko-KR" sz="1800" dirty="0" err="1"/>
              <a:t>delete.jsp</a:t>
            </a:r>
            <a:r>
              <a:rPr lang="en-US" altLang="ko-KR" sz="1800" dirty="0"/>
              <a:t> -&gt; </a:t>
            </a:r>
            <a:r>
              <a:rPr lang="en-US" altLang="ko-KR" sz="1800" dirty="0" err="1"/>
              <a:t>list.jsp</a:t>
            </a:r>
            <a:r>
              <a:rPr lang="ko-KR" altLang="en-US" sz="1800" dirty="0"/>
              <a:t>)</a:t>
            </a:r>
          </a:p>
          <a:p>
            <a:pPr marL="0" lvl="0" indent="0" algn="l">
              <a:spcBef>
                <a:spcPct val="0"/>
              </a:spcBef>
              <a:spcAft>
                <a:spcPct val="0"/>
              </a:spcAft>
              <a:buNone/>
            </a:pPr>
            <a:r>
              <a:rPr lang="ko-KR" altLang="en-US" sz="1800" dirty="0"/>
              <a:t>4. 등급 등록2</a:t>
            </a:r>
            <a:r>
              <a:rPr lang="en-US" altLang="ko-KR" sz="1800" dirty="0"/>
              <a:t> </a:t>
            </a:r>
            <a:r>
              <a:rPr lang="ko-KR" altLang="en-US" sz="1800" dirty="0"/>
              <a:t>: 등급 등록 페이지로 이동(</a:t>
            </a:r>
            <a:r>
              <a:rPr lang="en-US" altLang="ko-KR" sz="1800" dirty="0" err="1"/>
              <a:t>writeForm.jsp</a:t>
            </a:r>
            <a:r>
              <a:rPr lang="ko-KR" altLang="en-US" sz="1800" dirty="0"/>
              <a:t>)</a:t>
            </a:r>
          </a:p>
          <a:p>
            <a:pPr marL="0" lvl="0" indent="0" algn="l">
              <a:spcBef>
                <a:spcPct val="0"/>
              </a:spcBef>
              <a:spcAft>
                <a:spcPct val="0"/>
              </a:spcAft>
              <a:buNone/>
            </a:pPr>
            <a:endParaRPr lang="en-US" altLang="en-US" sz="1800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35957033-E820-4F48-863E-51F44C2EBC4A}"/>
              </a:ext>
            </a:extLst>
          </p:cNvPr>
          <p:cNvGrpSpPr/>
          <p:nvPr/>
        </p:nvGrpSpPr>
        <p:grpSpPr>
          <a:xfrm>
            <a:off x="2362894" y="1672976"/>
            <a:ext cx="6935169" cy="3716020"/>
            <a:chOff x="168275" y="673100"/>
            <a:chExt cx="9315450" cy="4419600"/>
          </a:xfrm>
        </p:grpSpPr>
        <p:pic>
          <p:nvPicPr>
            <p:cNvPr id="4" name="그림 3"/>
            <p:cNvPicPr/>
            <p:nvPr/>
          </p:nvPicPr>
          <p:blipFill rotWithShape="1">
            <a:blip r:embed="rId2">
              <a:alphaModFix/>
              <a:lum/>
            </a:blip>
            <a:stretch>
              <a:fillRect/>
            </a:stretch>
          </p:blipFill>
          <p:spPr>
            <a:xfrm>
              <a:off x="168275" y="673100"/>
              <a:ext cx="9315450" cy="4419600"/>
            </a:xfrm>
            <a:prstGeom prst="rect">
              <a:avLst/>
            </a:prstGeom>
          </p:spPr>
        </p:pic>
        <p:sp>
          <p:nvSpPr>
            <p:cNvPr id="6" name="직사각형 5"/>
            <p:cNvSpPr/>
            <p:nvPr/>
          </p:nvSpPr>
          <p:spPr>
            <a:xfrm>
              <a:off x="384463" y="2743200"/>
              <a:ext cx="2841337" cy="40639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직사각형 6"/>
            <p:cNvSpPr txBox="1"/>
            <p:nvPr/>
          </p:nvSpPr>
          <p:spPr>
            <a:xfrm>
              <a:off x="3399913" y="2763202"/>
              <a:ext cx="914400" cy="36639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endParaRPr lang="ko-KR" altLang="en-US"/>
            </a:p>
          </p:txBody>
        </p:sp>
        <p:sp>
          <p:nvSpPr>
            <p:cNvPr id="8" name="직사각형 7"/>
            <p:cNvSpPr txBox="1"/>
            <p:nvPr/>
          </p:nvSpPr>
          <p:spPr>
            <a:xfrm>
              <a:off x="3399913" y="2743200"/>
              <a:ext cx="1426087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/>
                <a:t>1. 등급 등록 </a:t>
              </a: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384463" y="3454399"/>
              <a:ext cx="6238587" cy="4572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직사각형 10"/>
            <p:cNvSpPr/>
            <p:nvPr/>
          </p:nvSpPr>
          <p:spPr>
            <a:xfrm>
              <a:off x="6623050" y="3289300"/>
              <a:ext cx="596900" cy="62229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직사각형 11"/>
            <p:cNvSpPr txBox="1"/>
            <p:nvPr/>
          </p:nvSpPr>
          <p:spPr>
            <a:xfrm>
              <a:off x="7385050" y="3289300"/>
              <a:ext cx="1460500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dirty="0"/>
                <a:t>3. 등급 삭제</a:t>
              </a: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384463" y="4292600"/>
              <a:ext cx="548987" cy="4064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직사각형 13"/>
            <p:cNvSpPr txBox="1"/>
            <p:nvPr/>
          </p:nvSpPr>
          <p:spPr>
            <a:xfrm>
              <a:off x="933450" y="4495800"/>
              <a:ext cx="1524000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/>
                <a:t>4.등급 등록2</a:t>
              </a:r>
            </a:p>
          </p:txBody>
        </p:sp>
      </p:grpSp>
      <p:sp>
        <p:nvSpPr>
          <p:cNvPr id="15" name="Google Shape;551;g1155bea9381_1_284">
            <a:extLst>
              <a:ext uri="{FF2B5EF4-FFF2-40B4-BE49-F238E27FC236}">
                <a16:creationId xmlns:a16="http://schemas.microsoft.com/office/drawing/2014/main" id="{90C4AB59-42DB-41CD-B8E1-D80F4835047C}"/>
              </a:ext>
            </a:extLst>
          </p:cNvPr>
          <p:cNvSpPr/>
          <p:nvPr/>
        </p:nvSpPr>
        <p:spPr>
          <a:xfrm>
            <a:off x="0" y="-81250"/>
            <a:ext cx="12192000" cy="1638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6" name="Google Shape;552;g1155bea9381_1_284">
            <a:extLst>
              <a:ext uri="{FF2B5EF4-FFF2-40B4-BE49-F238E27FC236}">
                <a16:creationId xmlns:a16="http://schemas.microsoft.com/office/drawing/2014/main" id="{27949AD8-117C-48CD-B074-0B80686DF430}"/>
              </a:ext>
            </a:extLst>
          </p:cNvPr>
          <p:cNvCxnSpPr/>
          <p:nvPr/>
        </p:nvCxnSpPr>
        <p:spPr>
          <a:xfrm>
            <a:off x="139700" y="491296"/>
            <a:ext cx="19938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7" name="Google Shape;554;g1155bea9381_1_284">
            <a:extLst>
              <a:ext uri="{FF2B5EF4-FFF2-40B4-BE49-F238E27FC236}">
                <a16:creationId xmlns:a16="http://schemas.microsoft.com/office/drawing/2014/main" id="{FFA6F495-50B6-447E-AA9D-EEB28D4B0434}"/>
              </a:ext>
            </a:extLst>
          </p:cNvPr>
          <p:cNvSpPr txBox="1"/>
          <p:nvPr/>
        </p:nvSpPr>
        <p:spPr>
          <a:xfrm>
            <a:off x="2263849" y="645075"/>
            <a:ext cx="5802121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 err="1">
                <a:solidFill>
                  <a:schemeClr val="accent4"/>
                </a:solidFill>
              </a:rPr>
              <a:t>완성된</a:t>
            </a:r>
            <a:r>
              <a:rPr lang="en-US" sz="3000" dirty="0">
                <a:solidFill>
                  <a:schemeClr val="accent4"/>
                </a:solidFill>
              </a:rPr>
              <a:t> </a:t>
            </a:r>
            <a:r>
              <a:rPr lang="en-US" sz="3000" dirty="0" err="1">
                <a:solidFill>
                  <a:schemeClr val="accent4"/>
                </a:solidFill>
              </a:rPr>
              <a:t>화면</a:t>
            </a:r>
            <a:r>
              <a:rPr lang="en-US" sz="3000" dirty="0">
                <a:solidFill>
                  <a:schemeClr val="accent4"/>
                </a:solidFill>
              </a:rPr>
              <a:t> </a:t>
            </a:r>
            <a:r>
              <a:rPr lang="en-US" sz="3000" dirty="0" err="1">
                <a:solidFill>
                  <a:schemeClr val="accent4"/>
                </a:solidFill>
              </a:rPr>
              <a:t>캡쳐와</a:t>
            </a:r>
            <a:r>
              <a:rPr lang="en-US" sz="3000" dirty="0">
                <a:solidFill>
                  <a:schemeClr val="accent4"/>
                </a:solidFill>
              </a:rPr>
              <a:t> </a:t>
            </a:r>
            <a:r>
              <a:rPr lang="en-US" sz="3000" dirty="0" err="1">
                <a:solidFill>
                  <a:schemeClr val="accent4"/>
                </a:solidFill>
              </a:rPr>
              <a:t>기능설명</a:t>
            </a:r>
            <a:endParaRPr dirty="0"/>
          </a:p>
        </p:txBody>
      </p:sp>
      <p:sp>
        <p:nvSpPr>
          <p:cNvPr id="18" name="Google Shape;555;g1155bea9381_1_284">
            <a:extLst>
              <a:ext uri="{FF2B5EF4-FFF2-40B4-BE49-F238E27FC236}">
                <a16:creationId xmlns:a16="http://schemas.microsoft.com/office/drawing/2014/main" id="{93A4491F-44CE-42B6-8ED9-3E48B002A1C3}"/>
              </a:ext>
            </a:extLst>
          </p:cNvPr>
          <p:cNvSpPr txBox="1"/>
          <p:nvPr/>
        </p:nvSpPr>
        <p:spPr>
          <a:xfrm>
            <a:off x="2289252" y="1180991"/>
            <a:ext cx="35541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dirty="0">
                <a:solidFill>
                  <a:schemeClr val="accent4"/>
                </a:solidFill>
              </a:rPr>
              <a:t>5-1. </a:t>
            </a:r>
            <a:r>
              <a:rPr lang="ko-KR" altLang="en-US" sz="1500" b="1" dirty="0">
                <a:solidFill>
                  <a:schemeClr val="accent4"/>
                </a:solidFill>
              </a:rPr>
              <a:t>등급 관리 </a:t>
            </a:r>
            <a:r>
              <a:rPr lang="en-US" sz="1500" b="1" dirty="0">
                <a:solidFill>
                  <a:schemeClr val="accent4"/>
                </a:solidFill>
              </a:rPr>
              <a:t>list</a:t>
            </a:r>
            <a:endParaRPr sz="1500" b="1" dirty="0"/>
          </a:p>
        </p:txBody>
      </p:sp>
      <p:sp>
        <p:nvSpPr>
          <p:cNvPr id="19" name="Google Shape;329;p11">
            <a:extLst>
              <a:ext uri="{FF2B5EF4-FFF2-40B4-BE49-F238E27FC236}">
                <a16:creationId xmlns:a16="http://schemas.microsoft.com/office/drawing/2014/main" id="{BE21998C-096B-499C-901D-AF4D8DB7F2BE}"/>
              </a:ext>
            </a:extLst>
          </p:cNvPr>
          <p:cNvSpPr txBox="1"/>
          <p:nvPr/>
        </p:nvSpPr>
        <p:spPr>
          <a:xfrm>
            <a:off x="101600" y="158115"/>
            <a:ext cx="2134235" cy="307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Team1 </a:t>
            </a:r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파워포인트</a:t>
            </a:r>
          </a:p>
        </p:txBody>
      </p:sp>
      <p:sp>
        <p:nvSpPr>
          <p:cNvPr id="20" name="Google Shape;191;gd1edc10b5a_2_0">
            <a:extLst>
              <a:ext uri="{FF2B5EF4-FFF2-40B4-BE49-F238E27FC236}">
                <a16:creationId xmlns:a16="http://schemas.microsoft.com/office/drawing/2014/main" id="{097D2C51-C56A-4427-8404-108EF4A2AD26}"/>
              </a:ext>
            </a:extLst>
          </p:cNvPr>
          <p:cNvSpPr txBox="1"/>
          <p:nvPr/>
        </p:nvSpPr>
        <p:spPr>
          <a:xfrm>
            <a:off x="1608455" y="652145"/>
            <a:ext cx="626745" cy="584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accent4"/>
                </a:solidFill>
              </a:rPr>
              <a:t>-</a:t>
            </a:r>
            <a:endParaRPr sz="3200" b="1" dirty="0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118;p4">
            <a:extLst>
              <a:ext uri="{FF2B5EF4-FFF2-40B4-BE49-F238E27FC236}">
                <a16:creationId xmlns:a16="http://schemas.microsoft.com/office/drawing/2014/main" id="{B110AD0E-4A52-481D-8C98-1DBB208E0208}"/>
              </a:ext>
            </a:extLst>
          </p:cNvPr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9" name="Google Shape;119;p4">
            <a:extLst>
              <a:ext uri="{FF2B5EF4-FFF2-40B4-BE49-F238E27FC236}">
                <a16:creationId xmlns:a16="http://schemas.microsoft.com/office/drawing/2014/main" id="{856C0C96-D578-43D1-9FE7-8299E564A025}"/>
              </a:ext>
            </a:extLst>
          </p:cNvPr>
          <p:cNvCxnSpPr/>
          <p:nvPr/>
        </p:nvCxnSpPr>
        <p:spPr>
          <a:xfrm>
            <a:off x="139700" y="491490"/>
            <a:ext cx="19939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0" name="Google Shape;120;p4">
            <a:extLst>
              <a:ext uri="{FF2B5EF4-FFF2-40B4-BE49-F238E27FC236}">
                <a16:creationId xmlns:a16="http://schemas.microsoft.com/office/drawing/2014/main" id="{6BD8A400-1774-415A-BE33-206ECE1491EE}"/>
              </a:ext>
            </a:extLst>
          </p:cNvPr>
          <p:cNvSpPr txBox="1"/>
          <p:nvPr/>
        </p:nvSpPr>
        <p:spPr>
          <a:xfrm>
            <a:off x="1619885" y="591185"/>
            <a:ext cx="626745" cy="584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accent4"/>
                </a:solidFill>
              </a:rPr>
              <a:t>-</a:t>
            </a:r>
            <a:endParaRPr sz="3200" b="1" dirty="0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121;p4">
            <a:extLst>
              <a:ext uri="{FF2B5EF4-FFF2-40B4-BE49-F238E27FC236}">
                <a16:creationId xmlns:a16="http://schemas.microsoft.com/office/drawing/2014/main" id="{C7D0BBC6-FFBB-4E12-B2CB-022CB9D92A4E}"/>
              </a:ext>
            </a:extLst>
          </p:cNvPr>
          <p:cNvSpPr txBox="1"/>
          <p:nvPr/>
        </p:nvSpPr>
        <p:spPr>
          <a:xfrm>
            <a:off x="2263775" y="645160"/>
            <a:ext cx="2326005" cy="553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000" dirty="0">
                <a:solidFill>
                  <a:schemeClr val="accent4"/>
                </a:solidFill>
              </a:rPr>
              <a:t>주제</a:t>
            </a:r>
            <a:endParaRPr sz="3000" dirty="0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190;gd1edc10b5a_2_0">
            <a:extLst>
              <a:ext uri="{FF2B5EF4-FFF2-40B4-BE49-F238E27FC236}">
                <a16:creationId xmlns:a16="http://schemas.microsoft.com/office/drawing/2014/main" id="{8F30BB25-4209-4892-B05B-42766975AA2F}"/>
              </a:ext>
            </a:extLst>
          </p:cNvPr>
          <p:cNvSpPr txBox="1"/>
          <p:nvPr/>
        </p:nvSpPr>
        <p:spPr>
          <a:xfrm>
            <a:off x="101600" y="158115"/>
            <a:ext cx="1831975" cy="307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Team1 </a:t>
            </a:r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파워포인트</a:t>
            </a:r>
            <a:endParaRPr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65" name="Google Shape;194;gd1edc10b5a_2_0">
            <a:extLst>
              <a:ext uri="{FF2B5EF4-FFF2-40B4-BE49-F238E27FC236}">
                <a16:creationId xmlns:a16="http://schemas.microsoft.com/office/drawing/2014/main" id="{ADF89EEC-378B-4A7F-B392-B01B8E4B5B95}"/>
              </a:ext>
            </a:extLst>
          </p:cNvPr>
          <p:cNvSpPr txBox="1"/>
          <p:nvPr/>
        </p:nvSpPr>
        <p:spPr>
          <a:xfrm>
            <a:off x="2299335" y="1118235"/>
            <a:ext cx="3554095" cy="323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dirty="0">
                <a:solidFill>
                  <a:schemeClr val="accent4"/>
                </a:solidFill>
              </a:rPr>
              <a:t>4. </a:t>
            </a:r>
            <a:r>
              <a:rPr lang="ko-KR" altLang="en-US" sz="1500" b="1" dirty="0">
                <a:solidFill>
                  <a:schemeClr val="accent4"/>
                </a:solidFill>
              </a:rPr>
              <a:t>공지사항</a:t>
            </a:r>
            <a:endParaRPr sz="15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7F6F06D-472C-4EF0-A92E-0B4D8EEEDB91}"/>
              </a:ext>
            </a:extLst>
          </p:cNvPr>
          <p:cNvSpPr txBox="1"/>
          <p:nvPr/>
        </p:nvSpPr>
        <p:spPr>
          <a:xfrm>
            <a:off x="1933575" y="2559685"/>
            <a:ext cx="6097604" cy="10464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latinLnBrk="0">
              <a:buFont typeface="Arial"/>
              <a:buChar char="•"/>
            </a:pPr>
            <a:r>
              <a:rPr lang="ko-KR" altLang="en-US" sz="2400" dirty="0"/>
              <a:t>도서관리 시스템</a:t>
            </a:r>
            <a:endParaRPr lang="en-US" altLang="ko-KR" sz="2400" dirty="0"/>
          </a:p>
          <a:p>
            <a:pPr latinLnBrk="0"/>
            <a:endParaRPr lang="ko-KR" altLang="en-US" sz="2400" dirty="0"/>
          </a:p>
          <a:p>
            <a:pPr marL="228600" indent="-228600" latinLnBrk="0">
              <a:buFontTx/>
              <a:buNone/>
            </a:pPr>
            <a:r>
              <a:rPr lang="ko-KR" altLang="en-US" sz="1400" dirty="0"/>
              <a:t> - 공지 사항 </a:t>
            </a:r>
            <a:r>
              <a:rPr lang="ko-KR" altLang="en-US" sz="1400" dirty="0" err="1"/>
              <a:t>Notice</a:t>
            </a:r>
            <a:r>
              <a:rPr lang="ko-KR" altLang="en-US" sz="1400" dirty="0"/>
              <a:t>, DB</a:t>
            </a:r>
          </a:p>
        </p:txBody>
      </p:sp>
    </p:spTree>
    <p:extLst>
      <p:ext uri="{BB962C8B-B14F-4D97-AF65-F5344CB8AC3E}">
        <p14:creationId xmlns:p14="http://schemas.microsoft.com/office/powerpoint/2010/main" val="258210173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/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1987550" y="2313162"/>
            <a:ext cx="3067050" cy="2066925"/>
          </a:xfrm>
          <a:prstGeom prst="rect">
            <a:avLst/>
          </a:prstGeom>
        </p:spPr>
      </p:pic>
      <p:sp>
        <p:nvSpPr>
          <p:cNvPr id="3" name="직사각형 2"/>
          <p:cNvSpPr txBox="1"/>
          <p:nvPr/>
        </p:nvSpPr>
        <p:spPr>
          <a:xfrm>
            <a:off x="1987550" y="5111925"/>
            <a:ext cx="914400" cy="360045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ko-KR" altLang="en-US"/>
          </a:p>
        </p:txBody>
      </p:sp>
      <p:sp>
        <p:nvSpPr>
          <p:cNvPr id="5" name="직사각형 4"/>
          <p:cNvSpPr txBox="1"/>
          <p:nvPr/>
        </p:nvSpPr>
        <p:spPr>
          <a:xfrm>
            <a:off x="1987550" y="4235625"/>
            <a:ext cx="4470400" cy="14554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err="1"/>
              <a:t>list.jsp</a:t>
            </a:r>
            <a:r>
              <a:rPr lang="ko-KR" altLang="en-US" dirty="0"/>
              <a:t>의 등록이 적용되지 않을 경우에 씀</a:t>
            </a:r>
          </a:p>
          <a:p>
            <a:endParaRPr lang="ko-KR" altLang="en-US" dirty="0"/>
          </a:p>
          <a:p>
            <a:r>
              <a:rPr lang="ko-KR" altLang="en-US" dirty="0"/>
              <a:t>등급번호와 등급명을 입력하고 등록버튼을 누르면 </a:t>
            </a:r>
            <a:r>
              <a:rPr lang="en-US" altLang="ko-KR" dirty="0" err="1"/>
              <a:t>write.jsp</a:t>
            </a:r>
            <a:r>
              <a:rPr lang="ko-KR" altLang="en-US" dirty="0"/>
              <a:t>에서 데이터를 </a:t>
            </a:r>
            <a:r>
              <a:rPr lang="ko-KR" altLang="en-US" dirty="0" err="1"/>
              <a:t>입력받고</a:t>
            </a:r>
            <a:r>
              <a:rPr lang="ko-KR" altLang="en-US" dirty="0"/>
              <a:t> </a:t>
            </a:r>
            <a:r>
              <a:rPr lang="en-US" altLang="ko-KR" dirty="0"/>
              <a:t>DB</a:t>
            </a:r>
            <a:r>
              <a:rPr lang="ko-KR" altLang="en-US" dirty="0"/>
              <a:t>에 저장한 뒤에 </a:t>
            </a:r>
            <a:r>
              <a:rPr lang="en-US" altLang="ko-KR" dirty="0" err="1"/>
              <a:t>list.jsp</a:t>
            </a:r>
            <a:r>
              <a:rPr lang="ko-KR" altLang="en-US" dirty="0"/>
              <a:t>로 이동</a:t>
            </a:r>
          </a:p>
        </p:txBody>
      </p:sp>
      <p:sp>
        <p:nvSpPr>
          <p:cNvPr id="6" name="Google Shape;551;g1155bea9381_1_284">
            <a:extLst>
              <a:ext uri="{FF2B5EF4-FFF2-40B4-BE49-F238E27FC236}">
                <a16:creationId xmlns:a16="http://schemas.microsoft.com/office/drawing/2014/main" id="{2D983D94-C121-41A9-8F14-EDD48ED270A9}"/>
              </a:ext>
            </a:extLst>
          </p:cNvPr>
          <p:cNvSpPr/>
          <p:nvPr/>
        </p:nvSpPr>
        <p:spPr>
          <a:xfrm>
            <a:off x="0" y="-81250"/>
            <a:ext cx="12192000" cy="1638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" name="Google Shape;552;g1155bea9381_1_284">
            <a:extLst>
              <a:ext uri="{FF2B5EF4-FFF2-40B4-BE49-F238E27FC236}">
                <a16:creationId xmlns:a16="http://schemas.microsoft.com/office/drawing/2014/main" id="{191A7F9F-BDAC-4EDC-953D-290628A5AF12}"/>
              </a:ext>
            </a:extLst>
          </p:cNvPr>
          <p:cNvCxnSpPr/>
          <p:nvPr/>
        </p:nvCxnSpPr>
        <p:spPr>
          <a:xfrm>
            <a:off x="139700" y="491296"/>
            <a:ext cx="19938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8" name="Google Shape;554;g1155bea9381_1_284">
            <a:extLst>
              <a:ext uri="{FF2B5EF4-FFF2-40B4-BE49-F238E27FC236}">
                <a16:creationId xmlns:a16="http://schemas.microsoft.com/office/drawing/2014/main" id="{8831A2B0-23BA-4824-9E0B-DE8A468BC74A}"/>
              </a:ext>
            </a:extLst>
          </p:cNvPr>
          <p:cNvSpPr txBox="1"/>
          <p:nvPr/>
        </p:nvSpPr>
        <p:spPr>
          <a:xfrm>
            <a:off x="2263849" y="645075"/>
            <a:ext cx="5802121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 err="1">
                <a:solidFill>
                  <a:schemeClr val="accent4"/>
                </a:solidFill>
              </a:rPr>
              <a:t>완성된</a:t>
            </a:r>
            <a:r>
              <a:rPr lang="en-US" sz="3000" dirty="0">
                <a:solidFill>
                  <a:schemeClr val="accent4"/>
                </a:solidFill>
              </a:rPr>
              <a:t> </a:t>
            </a:r>
            <a:r>
              <a:rPr lang="en-US" sz="3000" dirty="0" err="1">
                <a:solidFill>
                  <a:schemeClr val="accent4"/>
                </a:solidFill>
              </a:rPr>
              <a:t>화면</a:t>
            </a:r>
            <a:r>
              <a:rPr lang="en-US" sz="3000" dirty="0">
                <a:solidFill>
                  <a:schemeClr val="accent4"/>
                </a:solidFill>
              </a:rPr>
              <a:t> </a:t>
            </a:r>
            <a:r>
              <a:rPr lang="en-US" sz="3000" dirty="0" err="1">
                <a:solidFill>
                  <a:schemeClr val="accent4"/>
                </a:solidFill>
              </a:rPr>
              <a:t>캡쳐와</a:t>
            </a:r>
            <a:r>
              <a:rPr lang="en-US" sz="3000" dirty="0">
                <a:solidFill>
                  <a:schemeClr val="accent4"/>
                </a:solidFill>
              </a:rPr>
              <a:t> </a:t>
            </a:r>
            <a:r>
              <a:rPr lang="en-US" sz="3000" dirty="0" err="1">
                <a:solidFill>
                  <a:schemeClr val="accent4"/>
                </a:solidFill>
              </a:rPr>
              <a:t>기능설명</a:t>
            </a:r>
            <a:endParaRPr dirty="0"/>
          </a:p>
        </p:txBody>
      </p:sp>
      <p:sp>
        <p:nvSpPr>
          <p:cNvPr id="10" name="Google Shape;329;p11">
            <a:extLst>
              <a:ext uri="{FF2B5EF4-FFF2-40B4-BE49-F238E27FC236}">
                <a16:creationId xmlns:a16="http://schemas.microsoft.com/office/drawing/2014/main" id="{4CA5BE37-DC7E-4034-8880-B55E1F9B0053}"/>
              </a:ext>
            </a:extLst>
          </p:cNvPr>
          <p:cNvSpPr txBox="1"/>
          <p:nvPr/>
        </p:nvSpPr>
        <p:spPr>
          <a:xfrm>
            <a:off x="101600" y="158115"/>
            <a:ext cx="2134235" cy="307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Team1 </a:t>
            </a:r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파워포인트</a:t>
            </a:r>
          </a:p>
        </p:txBody>
      </p:sp>
      <p:sp>
        <p:nvSpPr>
          <p:cNvPr id="11" name="Google Shape;191;gd1edc10b5a_2_0">
            <a:extLst>
              <a:ext uri="{FF2B5EF4-FFF2-40B4-BE49-F238E27FC236}">
                <a16:creationId xmlns:a16="http://schemas.microsoft.com/office/drawing/2014/main" id="{C004DE20-9F7B-4F6A-A45E-89E2DC9863F9}"/>
              </a:ext>
            </a:extLst>
          </p:cNvPr>
          <p:cNvSpPr txBox="1"/>
          <p:nvPr/>
        </p:nvSpPr>
        <p:spPr>
          <a:xfrm>
            <a:off x="1608455" y="652145"/>
            <a:ext cx="626745" cy="584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accent4"/>
                </a:solidFill>
              </a:rPr>
              <a:t>-</a:t>
            </a:r>
            <a:endParaRPr sz="3200" b="1" dirty="0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555;g1155bea9381_1_284">
            <a:extLst>
              <a:ext uri="{FF2B5EF4-FFF2-40B4-BE49-F238E27FC236}">
                <a16:creationId xmlns:a16="http://schemas.microsoft.com/office/drawing/2014/main" id="{F5490B2F-D8E3-4504-B69E-5D93818B4A6A}"/>
              </a:ext>
            </a:extLst>
          </p:cNvPr>
          <p:cNvSpPr txBox="1"/>
          <p:nvPr/>
        </p:nvSpPr>
        <p:spPr>
          <a:xfrm>
            <a:off x="2289252" y="1180991"/>
            <a:ext cx="35541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dirty="0">
                <a:solidFill>
                  <a:schemeClr val="accent4"/>
                </a:solidFill>
              </a:rPr>
              <a:t>5-2. </a:t>
            </a:r>
            <a:r>
              <a:rPr lang="ko-KR" altLang="en-US" sz="1500" b="1" dirty="0">
                <a:solidFill>
                  <a:schemeClr val="accent4"/>
                </a:solidFill>
              </a:rPr>
              <a:t>등급 관리 </a:t>
            </a:r>
            <a:r>
              <a:rPr lang="en-US" sz="1500" b="1" dirty="0">
                <a:solidFill>
                  <a:schemeClr val="accent4"/>
                </a:solidFill>
              </a:rPr>
              <a:t>write</a:t>
            </a:r>
            <a:endParaRPr sz="1500" b="1" dirty="0"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Rect 0"/>
          <p:cNvSpPr txBox="1">
            <a:spLocks/>
          </p:cNvSpPr>
          <p:nvPr/>
        </p:nvSpPr>
        <p:spPr>
          <a:xfrm>
            <a:off x="257175" y="2105025"/>
            <a:ext cx="4954270" cy="203200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List.jsp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rtl="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rtl="0" eaLnBrk="1" latinLnBrk="0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일반회원은 현재 공지만 보인다.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rtl="0" eaLnBrk="1" latinLnBrk="0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관리자는 현재, 지난, 예약, 전체 공지를 분류되어 볼수 있다.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rtl="0" eaLnBrk="1" latinLnBrk="0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관리자 로그인시 공지 등록이 나타난다.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rtl="0" eaLnBrk="1" latinLnBrk="0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새로 등록된 글에는 N으로 표시가 된다.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024" name="Picture " descr="C:/Users/axsza/AppData/Roaming/PolarisOffice/ETemp/22620_17415056/fImage6289715396334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39719" y="4342234"/>
            <a:ext cx="3277870" cy="2167890"/>
          </a:xfrm>
          <a:prstGeom prst="rect">
            <a:avLst/>
          </a:prstGeom>
          <a:noFill/>
        </p:spPr>
      </p:pic>
      <p:sp>
        <p:nvSpPr>
          <p:cNvPr id="1027" name="Rect 0"/>
          <p:cNvSpPr txBox="1">
            <a:spLocks/>
          </p:cNvSpPr>
          <p:nvPr/>
        </p:nvSpPr>
        <p:spPr>
          <a:xfrm>
            <a:off x="9525" y="4743450"/>
            <a:ext cx="2377540" cy="3403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sz="1600" dirty="0">
                <a:latin typeface="맑은 고딕" charset="0"/>
                <a:ea typeface="맑은 고딕" charset="0"/>
              </a:rPr>
              <a:t>&lt;</a:t>
            </a:r>
            <a:r>
              <a:rPr sz="1600" dirty="0" err="1">
                <a:latin typeface="맑은 고딕" charset="0"/>
                <a:ea typeface="맑은 고딕" charset="0"/>
              </a:rPr>
              <a:t>일반</a:t>
            </a:r>
            <a:r>
              <a:rPr sz="1600" dirty="0">
                <a:latin typeface="맑은 고딕" charset="0"/>
                <a:ea typeface="맑은 고딕" charset="0"/>
              </a:rPr>
              <a:t>(비)</a:t>
            </a:r>
            <a:r>
              <a:rPr sz="1600" dirty="0" err="1">
                <a:latin typeface="맑은 고딕" charset="0"/>
                <a:ea typeface="맑은 고딕" charset="0"/>
              </a:rPr>
              <a:t>회원로그인</a:t>
            </a:r>
            <a:r>
              <a:rPr sz="1600" dirty="0">
                <a:latin typeface="맑은 고딕" charset="0"/>
                <a:ea typeface="맑은 고딕" charset="0"/>
              </a:rPr>
              <a:t>&gt;</a:t>
            </a:r>
            <a:endParaRPr lang="ko-KR" altLang="en-US" sz="1600" dirty="0">
              <a:latin typeface="맑은 고딕" charset="0"/>
              <a:ea typeface="맑은 고딕" charset="0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1F6A1169-0FA5-45C2-9467-FAC9FEB83CDA}"/>
              </a:ext>
            </a:extLst>
          </p:cNvPr>
          <p:cNvGrpSpPr/>
          <p:nvPr/>
        </p:nvGrpSpPr>
        <p:grpSpPr>
          <a:xfrm>
            <a:off x="6714189" y="1656875"/>
            <a:ext cx="4954271" cy="5203665"/>
            <a:chOff x="5462905" y="0"/>
            <a:chExt cx="6730365" cy="6860540"/>
          </a:xfrm>
        </p:grpSpPr>
        <p:pic>
          <p:nvPicPr>
            <p:cNvPr id="1022" name="Picture " descr="C:/Users/axsza/AppData/Roaming/PolarisOffice/ETemp/22620_17415056/fImage7953515378467.png"/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467985" y="0"/>
              <a:ext cx="6725285" cy="6860540"/>
            </a:xfrm>
            <a:prstGeom prst="rect">
              <a:avLst/>
            </a:prstGeom>
            <a:noFill/>
          </p:spPr>
        </p:pic>
        <p:sp>
          <p:nvSpPr>
            <p:cNvPr id="1026" name="Rect 0"/>
            <p:cNvSpPr txBox="1">
              <a:spLocks/>
            </p:cNvSpPr>
            <p:nvPr/>
          </p:nvSpPr>
          <p:spPr>
            <a:xfrm>
              <a:off x="5462905" y="1186180"/>
              <a:ext cx="3026298" cy="488619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89535" tIns="46355" rIns="89535" bIns="46355" anchor="t">
              <a:spAutoFit/>
            </a:bodyPr>
            <a:lstStyle/>
            <a:p>
              <a:pPr marL="0" indent="0" algn="l" defTabSz="914400" rtl="0" eaLnBrk="1" latinLnBrk="0" hangingPunct="1">
                <a:buFontTx/>
                <a:buNone/>
              </a:pPr>
              <a:r>
                <a:rPr sz="1800" dirty="0">
                  <a:latin typeface="맑은 고딕" charset="0"/>
                  <a:ea typeface="맑은 고딕" charset="0"/>
                </a:rPr>
                <a:t>&lt;</a:t>
              </a:r>
              <a:r>
                <a:rPr sz="1800" dirty="0" err="1">
                  <a:latin typeface="맑은 고딕" charset="0"/>
                  <a:ea typeface="맑은 고딕" charset="0"/>
                </a:rPr>
                <a:t>관리자</a:t>
              </a:r>
              <a:r>
                <a:rPr sz="1800" dirty="0">
                  <a:latin typeface="맑은 고딕" charset="0"/>
                  <a:ea typeface="맑은 고딕" charset="0"/>
                </a:rPr>
                <a:t> </a:t>
              </a:r>
              <a:r>
                <a:rPr sz="1800" dirty="0" err="1">
                  <a:latin typeface="맑은 고딕" charset="0"/>
                  <a:ea typeface="맑은 고딕" charset="0"/>
                </a:rPr>
                <a:t>로그인</a:t>
              </a:r>
              <a:r>
                <a:rPr sz="1800" dirty="0">
                  <a:latin typeface="맑은 고딕" charset="0"/>
                  <a:ea typeface="맑은 고딕" charset="0"/>
                </a:rPr>
                <a:t>&gt;</a:t>
              </a:r>
              <a:endParaRPr lang="ko-KR" altLang="en-US" sz="1800" dirty="0">
                <a:latin typeface="맑은 고딕" charset="0"/>
                <a:ea typeface="맑은 고딕" charset="0"/>
              </a:endParaRPr>
            </a:p>
          </p:txBody>
        </p:sp>
        <p:sp>
          <p:nvSpPr>
            <p:cNvPr id="1028" name="Rect 0"/>
            <p:cNvSpPr>
              <a:spLocks/>
            </p:cNvSpPr>
            <p:nvPr/>
          </p:nvSpPr>
          <p:spPr>
            <a:xfrm>
              <a:off x="9305925" y="4800600"/>
              <a:ext cx="334645" cy="172720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1029" name="Rect 0"/>
            <p:cNvSpPr>
              <a:spLocks/>
            </p:cNvSpPr>
            <p:nvPr/>
          </p:nvSpPr>
          <p:spPr>
            <a:xfrm>
              <a:off x="7910830" y="2224405"/>
              <a:ext cx="334645" cy="172720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1030" name="Rect 0"/>
            <p:cNvSpPr txBox="1">
              <a:spLocks/>
            </p:cNvSpPr>
            <p:nvPr/>
          </p:nvSpPr>
          <p:spPr>
            <a:xfrm>
              <a:off x="8305800" y="2105025"/>
              <a:ext cx="2468245" cy="370840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89535" tIns="46355" rIns="89535" bIns="46355" anchor="t">
              <a:spAutoFit/>
            </a:bodyPr>
            <a:lstStyle/>
            <a:p>
              <a:pPr marL="0" indent="0" algn="l" defTabSz="914400" rtl="0" eaLnBrk="1" latinLnBrk="0" hangingPunct="1">
                <a:buFontTx/>
                <a:buNone/>
              </a:pPr>
              <a:r>
                <a:rPr sz="1800">
                  <a:latin typeface="맑은 고딕" charset="0"/>
                  <a:ea typeface="맑은 고딕" charset="0"/>
                </a:rPr>
                <a:t>관리자만 보이는 버튼</a:t>
              </a: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1031" name="Rect 0"/>
            <p:cNvSpPr txBox="1">
              <a:spLocks/>
            </p:cNvSpPr>
            <p:nvPr/>
          </p:nvSpPr>
          <p:spPr>
            <a:xfrm>
              <a:off x="9672955" y="4691380"/>
              <a:ext cx="2468245" cy="370840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89535" tIns="46355" rIns="89535" bIns="46355" anchor="t">
              <a:spAutoFit/>
            </a:bodyPr>
            <a:lstStyle/>
            <a:p>
              <a:pPr marL="0" indent="0" algn="l" defTabSz="914400" rtl="0" eaLnBrk="1" latinLnBrk="0" hangingPunct="1">
                <a:buFontTx/>
                <a:buNone/>
              </a:pPr>
              <a:r>
                <a:rPr sz="1800">
                  <a:latin typeface="맑은 고딕" charset="0"/>
                  <a:ea typeface="맑은 고딕" charset="0"/>
                </a:rPr>
                <a:t>관리자만 보이는 버튼</a:t>
              </a: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1032" name="Rect 0"/>
            <p:cNvSpPr>
              <a:spLocks/>
            </p:cNvSpPr>
            <p:nvPr/>
          </p:nvSpPr>
          <p:spPr>
            <a:xfrm>
              <a:off x="7671435" y="3563620"/>
              <a:ext cx="295275" cy="121920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1033" name="Rect 0"/>
            <p:cNvSpPr txBox="1">
              <a:spLocks/>
            </p:cNvSpPr>
            <p:nvPr/>
          </p:nvSpPr>
          <p:spPr>
            <a:xfrm>
              <a:off x="8018145" y="3500120"/>
              <a:ext cx="1107440" cy="278765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89535" tIns="46355" rIns="89535" bIns="46355" anchor="t">
              <a:spAutoFit/>
            </a:bodyPr>
            <a:lstStyle/>
            <a:p>
              <a:pPr marL="0" indent="0" algn="l" defTabSz="914400" rtl="0" eaLnBrk="1" latinLnBrk="0" hangingPunct="1">
                <a:buFontTx/>
                <a:buNone/>
              </a:pPr>
              <a:r>
                <a:rPr sz="1200">
                  <a:solidFill>
                    <a:srgbClr val="FF0000"/>
                  </a:solidFill>
                  <a:latin typeface="맑은 고딕" charset="0"/>
                  <a:ea typeface="맑은 고딕" charset="0"/>
                </a:rPr>
                <a:t>새글표시</a:t>
              </a:r>
              <a:endParaRPr lang="ko-KR" altLang="en-US" sz="1200">
                <a:solidFill>
                  <a:srgbClr val="FF0000"/>
                </a:solidFill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18" name="Google Shape;555;g1155bea9381_1_284">
            <a:extLst>
              <a:ext uri="{FF2B5EF4-FFF2-40B4-BE49-F238E27FC236}">
                <a16:creationId xmlns:a16="http://schemas.microsoft.com/office/drawing/2014/main" id="{7EDD7069-15B8-4766-A035-15B0E7B31C3A}"/>
              </a:ext>
            </a:extLst>
          </p:cNvPr>
          <p:cNvSpPr txBox="1"/>
          <p:nvPr/>
        </p:nvSpPr>
        <p:spPr>
          <a:xfrm>
            <a:off x="2227480" y="1236695"/>
            <a:ext cx="35541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6-1. </a:t>
            </a:r>
            <a:r>
              <a:rPr lang="ko-KR" altLang="en-US" sz="15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등급 관리 </a:t>
            </a:r>
            <a:r>
              <a:rPr lang="en-US" altLang="ko-KR" sz="15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list</a:t>
            </a:r>
            <a:endParaRPr sz="15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Google Shape;551;g1155bea9381_1_284">
            <a:extLst>
              <a:ext uri="{FF2B5EF4-FFF2-40B4-BE49-F238E27FC236}">
                <a16:creationId xmlns:a16="http://schemas.microsoft.com/office/drawing/2014/main" id="{92A27540-7974-4693-9961-FBE656B33522}"/>
              </a:ext>
            </a:extLst>
          </p:cNvPr>
          <p:cNvSpPr/>
          <p:nvPr/>
        </p:nvSpPr>
        <p:spPr>
          <a:xfrm>
            <a:off x="0" y="-81250"/>
            <a:ext cx="12192000" cy="1638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tx1">
                  <a:lumMod val="65000"/>
                  <a:lumOff val="3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0" name="Google Shape;552;g1155bea9381_1_284">
            <a:extLst>
              <a:ext uri="{FF2B5EF4-FFF2-40B4-BE49-F238E27FC236}">
                <a16:creationId xmlns:a16="http://schemas.microsoft.com/office/drawing/2014/main" id="{4466BEF7-FF4B-4441-B497-ED0BBACAEBBB}"/>
              </a:ext>
            </a:extLst>
          </p:cNvPr>
          <p:cNvCxnSpPr/>
          <p:nvPr/>
        </p:nvCxnSpPr>
        <p:spPr>
          <a:xfrm>
            <a:off x="139700" y="491296"/>
            <a:ext cx="1993800" cy="0"/>
          </a:xfrm>
          <a:prstGeom prst="straightConnector1">
            <a:avLst/>
          </a:prstGeom>
          <a:noFill/>
          <a:ln w="9525" cap="flat" cmpd="sng">
            <a:solidFill>
              <a:schemeClr val="tx1">
                <a:lumMod val="65000"/>
                <a:lumOff val="35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1" name="Google Shape;554;g1155bea9381_1_284">
            <a:extLst>
              <a:ext uri="{FF2B5EF4-FFF2-40B4-BE49-F238E27FC236}">
                <a16:creationId xmlns:a16="http://schemas.microsoft.com/office/drawing/2014/main" id="{345C0CCA-C432-43DE-9D2D-88B56FD0E4FC}"/>
              </a:ext>
            </a:extLst>
          </p:cNvPr>
          <p:cNvSpPr txBox="1"/>
          <p:nvPr/>
        </p:nvSpPr>
        <p:spPr>
          <a:xfrm>
            <a:off x="2263849" y="645075"/>
            <a:ext cx="5802121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완성된</a:t>
            </a:r>
            <a:r>
              <a:rPr lang="en-US" sz="3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3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화면</a:t>
            </a:r>
            <a:r>
              <a:rPr lang="en-US" sz="3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3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캡쳐와</a:t>
            </a:r>
            <a:r>
              <a:rPr lang="en-US" sz="3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3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기능설명</a:t>
            </a:r>
            <a:endParaRPr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2" name="Google Shape;329;p11">
            <a:extLst>
              <a:ext uri="{FF2B5EF4-FFF2-40B4-BE49-F238E27FC236}">
                <a16:creationId xmlns:a16="http://schemas.microsoft.com/office/drawing/2014/main" id="{2DE83B6B-513D-41A8-8C87-52319946C549}"/>
              </a:ext>
            </a:extLst>
          </p:cNvPr>
          <p:cNvSpPr txBox="1"/>
          <p:nvPr/>
        </p:nvSpPr>
        <p:spPr>
          <a:xfrm>
            <a:off x="101600" y="158115"/>
            <a:ext cx="2134235" cy="307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Team1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파워포인트</a:t>
            </a:r>
          </a:p>
        </p:txBody>
      </p:sp>
      <p:sp>
        <p:nvSpPr>
          <p:cNvPr id="23" name="Google Shape;191;gd1edc10b5a_2_0">
            <a:extLst>
              <a:ext uri="{FF2B5EF4-FFF2-40B4-BE49-F238E27FC236}">
                <a16:creationId xmlns:a16="http://schemas.microsoft.com/office/drawing/2014/main" id="{65B45521-3E7E-4618-A6ED-A6FDDBFBC4FA}"/>
              </a:ext>
            </a:extLst>
          </p:cNvPr>
          <p:cNvSpPr txBox="1"/>
          <p:nvPr/>
        </p:nvSpPr>
        <p:spPr>
          <a:xfrm>
            <a:off x="1608455" y="652145"/>
            <a:ext cx="626745" cy="584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</a:t>
            </a:r>
            <a:endParaRPr sz="3200" b="1" dirty="0">
              <a:solidFill>
                <a:schemeClr val="tx1">
                  <a:lumMod val="65000"/>
                  <a:lumOff val="3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555;g1155bea9381_1_284">
            <a:extLst>
              <a:ext uri="{FF2B5EF4-FFF2-40B4-BE49-F238E27FC236}">
                <a16:creationId xmlns:a16="http://schemas.microsoft.com/office/drawing/2014/main" id="{35B0C0A1-9A7D-4ED1-ADFB-81A32CDD1E57}"/>
              </a:ext>
            </a:extLst>
          </p:cNvPr>
          <p:cNvSpPr txBox="1"/>
          <p:nvPr/>
        </p:nvSpPr>
        <p:spPr>
          <a:xfrm>
            <a:off x="2289252" y="1180991"/>
            <a:ext cx="35541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6-1. </a:t>
            </a:r>
            <a:r>
              <a:rPr lang="ko-KR" altLang="en-US" sz="15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공지사항 </a:t>
            </a:r>
            <a:r>
              <a:rPr lang="en-US" sz="15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list</a:t>
            </a:r>
            <a:endParaRPr sz="15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Rect 0"/>
          <p:cNvSpPr txBox="1">
            <a:spLocks/>
          </p:cNvSpPr>
          <p:nvPr/>
        </p:nvSpPr>
        <p:spPr>
          <a:xfrm>
            <a:off x="257175" y="2105025"/>
            <a:ext cx="4954270" cy="175514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sz="1800" dirty="0" err="1">
                <a:latin typeface="맑은 고딕" charset="0"/>
                <a:ea typeface="맑은 고딕" charset="0"/>
              </a:rPr>
              <a:t>View.jsp</a:t>
            </a:r>
            <a:endParaRPr lang="ko-KR" altLang="en-US" sz="1800" dirty="0">
              <a:latin typeface="맑은 고딕" charset="0"/>
              <a:ea typeface="맑은 고딕" charset="0"/>
            </a:endParaRPr>
          </a:p>
          <a:p>
            <a:pPr marL="0" indent="0" algn="l" defTabSz="914400" rtl="0" eaLnBrk="1" latinLnBrk="0" hangingPunct="1">
              <a:buFontTx/>
              <a:buNone/>
            </a:pPr>
            <a:endParaRPr lang="ko-KR" altLang="en-US" sz="1800" dirty="0">
              <a:latin typeface="맑은 고딕" charset="0"/>
              <a:ea typeface="맑은 고딕" charset="0"/>
            </a:endParaRPr>
          </a:p>
          <a:p>
            <a:pPr marL="0" indent="0" algn="l" defTabSz="914400" rtl="0" eaLnBrk="1" latinLnBrk="0" hangingPunct="1">
              <a:buFontTx/>
              <a:buNone/>
            </a:pPr>
            <a:r>
              <a:rPr sz="1800" dirty="0" err="1">
                <a:latin typeface="맑은 고딕" charset="0"/>
                <a:ea typeface="맑은 고딕" charset="0"/>
              </a:rPr>
              <a:t>일반회원은</a:t>
            </a:r>
            <a:r>
              <a:rPr sz="1800" dirty="0"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latin typeface="맑은 고딕" charset="0"/>
                <a:ea typeface="맑은 고딕" charset="0"/>
              </a:rPr>
              <a:t>하단</a:t>
            </a:r>
            <a:r>
              <a:rPr sz="1800" dirty="0"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latin typeface="맑은 고딕" charset="0"/>
                <a:ea typeface="맑은 고딕" charset="0"/>
              </a:rPr>
              <a:t>버튼이</a:t>
            </a:r>
            <a:r>
              <a:rPr sz="1800" dirty="0"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latin typeface="맑은 고딕" charset="0"/>
                <a:ea typeface="맑은 고딕" charset="0"/>
              </a:rPr>
              <a:t>리스트만</a:t>
            </a:r>
            <a:r>
              <a:rPr sz="1800" dirty="0"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latin typeface="맑은 고딕" charset="0"/>
                <a:ea typeface="맑은 고딕" charset="0"/>
              </a:rPr>
              <a:t>보인다</a:t>
            </a:r>
            <a:r>
              <a:rPr sz="1800" dirty="0">
                <a:latin typeface="맑은 고딕" charset="0"/>
                <a:ea typeface="맑은 고딕" charset="0"/>
              </a:rPr>
              <a:t>.</a:t>
            </a:r>
            <a:endParaRPr lang="ko-KR" altLang="en-US" sz="1800" dirty="0">
              <a:latin typeface="맑은 고딕" charset="0"/>
              <a:ea typeface="맑은 고딕" charset="0"/>
            </a:endParaRPr>
          </a:p>
          <a:p>
            <a:pPr marL="0" indent="0" algn="l" defTabSz="914400" rtl="0" eaLnBrk="1" latinLnBrk="0" hangingPunct="1">
              <a:buFontTx/>
              <a:buNone/>
            </a:pPr>
            <a:r>
              <a:rPr sz="1800" dirty="0" err="1">
                <a:latin typeface="맑은 고딕" charset="0"/>
                <a:ea typeface="맑은 고딕" charset="0"/>
              </a:rPr>
              <a:t>관리자</a:t>
            </a:r>
            <a:r>
              <a:rPr sz="1800" dirty="0"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latin typeface="맑은 고딕" charset="0"/>
                <a:ea typeface="맑은 고딕" charset="0"/>
              </a:rPr>
              <a:t>로그인시</a:t>
            </a:r>
            <a:r>
              <a:rPr sz="1800" dirty="0"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latin typeface="맑은 고딕" charset="0"/>
                <a:ea typeface="맑은 고딕" charset="0"/>
              </a:rPr>
              <a:t>수정,삭제버튼이</a:t>
            </a:r>
            <a:r>
              <a:rPr sz="1800" dirty="0"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latin typeface="맑은 고딕" charset="0"/>
                <a:ea typeface="맑은 고딕" charset="0"/>
              </a:rPr>
              <a:t>나타난다</a:t>
            </a:r>
            <a:r>
              <a:rPr sz="1800" dirty="0">
                <a:latin typeface="맑은 고딕" charset="0"/>
                <a:ea typeface="맑은 고딕" charset="0"/>
              </a:rPr>
              <a:t>.</a:t>
            </a:r>
            <a:endParaRPr lang="ko-KR" altLang="en-US" sz="1800" dirty="0">
              <a:latin typeface="맑은 고딕" charset="0"/>
              <a:ea typeface="맑은 고딕" charset="0"/>
            </a:endParaRPr>
          </a:p>
          <a:p>
            <a:pPr marL="0" indent="0" algn="l" defTabSz="914400" rtl="0" eaLnBrk="1" latinLnBrk="0" hangingPunct="1">
              <a:buFontTx/>
              <a:buNone/>
            </a:pPr>
            <a:r>
              <a:rPr sz="1800" dirty="0" err="1">
                <a:latin typeface="맑은 고딕" charset="0"/>
                <a:ea typeface="맑은 고딕" charset="0"/>
              </a:rPr>
              <a:t>삭제</a:t>
            </a:r>
            <a:r>
              <a:rPr sz="1800" dirty="0"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latin typeface="맑은 고딕" charset="0"/>
                <a:ea typeface="맑은 고딕" charset="0"/>
              </a:rPr>
              <a:t>버튼을</a:t>
            </a:r>
            <a:r>
              <a:rPr sz="1800" dirty="0"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latin typeface="맑은 고딕" charset="0"/>
                <a:ea typeface="맑은 고딕" charset="0"/>
              </a:rPr>
              <a:t>누르면</a:t>
            </a:r>
            <a:r>
              <a:rPr sz="1800" dirty="0"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latin typeface="맑은 고딕" charset="0"/>
                <a:ea typeface="맑은 고딕" charset="0"/>
              </a:rPr>
              <a:t>공지를</a:t>
            </a:r>
            <a:r>
              <a:rPr sz="1800" dirty="0"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latin typeface="맑은 고딕" charset="0"/>
                <a:ea typeface="맑은 고딕" charset="0"/>
              </a:rPr>
              <a:t>삭제</a:t>
            </a:r>
            <a:r>
              <a:rPr sz="1800" dirty="0"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latin typeface="맑은 고딕" charset="0"/>
                <a:ea typeface="맑은 고딕" charset="0"/>
              </a:rPr>
              <a:t>할것인지</a:t>
            </a:r>
            <a:r>
              <a:rPr sz="1800" dirty="0"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latin typeface="맑은 고딕" charset="0"/>
                <a:ea typeface="맑은 고딕" charset="0"/>
              </a:rPr>
              <a:t>확인하는</a:t>
            </a:r>
            <a:r>
              <a:rPr sz="1800" dirty="0"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latin typeface="맑은 고딕" charset="0"/>
                <a:ea typeface="맑은 고딕" charset="0"/>
              </a:rPr>
              <a:t>창이</a:t>
            </a:r>
            <a:r>
              <a:rPr sz="1800" dirty="0"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latin typeface="맑은 고딕" charset="0"/>
                <a:ea typeface="맑은 고딕" charset="0"/>
              </a:rPr>
              <a:t>뜨고</a:t>
            </a:r>
            <a:r>
              <a:rPr sz="1800" dirty="0"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latin typeface="맑은 고딕" charset="0"/>
                <a:ea typeface="맑은 고딕" charset="0"/>
              </a:rPr>
              <a:t>삭제를</a:t>
            </a:r>
            <a:r>
              <a:rPr sz="1800" dirty="0"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latin typeface="맑은 고딕" charset="0"/>
                <a:ea typeface="맑은 고딕" charset="0"/>
              </a:rPr>
              <a:t>누르면</a:t>
            </a:r>
            <a:r>
              <a:rPr sz="1800" dirty="0"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latin typeface="맑은 고딕" charset="0"/>
                <a:ea typeface="맑은 고딕" charset="0"/>
              </a:rPr>
              <a:t>삭제된다</a:t>
            </a:r>
            <a:r>
              <a:rPr sz="1800" dirty="0">
                <a:latin typeface="맑은 고딕" charset="0"/>
                <a:ea typeface="맑은 고딕" charset="0"/>
              </a:rPr>
              <a:t>.</a:t>
            </a:r>
            <a:endParaRPr lang="ko-KR" altLang="en-US" sz="1800" dirty="0">
              <a:latin typeface="맑은 고딕" charset="0"/>
              <a:ea typeface="맑은 고딕" charset="0"/>
            </a:endParaRPr>
          </a:p>
        </p:txBody>
      </p:sp>
      <p:pic>
        <p:nvPicPr>
          <p:cNvPr id="1025" name="Picture " descr="C:/Users/axsza/AppData/Roaming/PolarisOffice/ETemp/22620_17415056/fImage5940215559169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23839" y="4356095"/>
            <a:ext cx="3277870" cy="2167890"/>
          </a:xfrm>
          <a:prstGeom prst="rect">
            <a:avLst/>
          </a:prstGeom>
          <a:noFill/>
        </p:spPr>
      </p:pic>
      <p:sp>
        <p:nvSpPr>
          <p:cNvPr id="1026" name="Rect 0"/>
          <p:cNvSpPr txBox="1">
            <a:spLocks/>
          </p:cNvSpPr>
          <p:nvPr/>
        </p:nvSpPr>
        <p:spPr>
          <a:xfrm>
            <a:off x="9525" y="4743450"/>
            <a:ext cx="2367915" cy="3403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sz="1600">
                <a:latin typeface="맑은 고딕" charset="0"/>
                <a:ea typeface="맑은 고딕" charset="0"/>
              </a:rPr>
              <a:t>&lt;일반(비)회원로그인&gt;</a:t>
            </a:r>
            <a:endParaRPr lang="ko-KR" altLang="en-US" sz="1600">
              <a:latin typeface="맑은 고딕" charset="0"/>
              <a:ea typeface="맑은 고딕" charset="0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B2CEBE0E-DEC2-4B06-856B-17E0D3D82BA9}"/>
              </a:ext>
            </a:extLst>
          </p:cNvPr>
          <p:cNvGrpSpPr/>
          <p:nvPr/>
        </p:nvGrpSpPr>
        <p:grpSpPr>
          <a:xfrm>
            <a:off x="6257925" y="1600142"/>
            <a:ext cx="5934710" cy="5259127"/>
            <a:chOff x="5448300" y="0"/>
            <a:chExt cx="6744335" cy="6859270"/>
          </a:xfrm>
        </p:grpSpPr>
        <p:pic>
          <p:nvPicPr>
            <p:cNvPr id="1022" name="Picture " descr="C:/Users/axsza/AppData/Roaming/PolarisOffice/ETemp/22620_17415056/fImage7956515526500.png"/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448300" y="0"/>
              <a:ext cx="6744335" cy="6859270"/>
            </a:xfrm>
            <a:prstGeom prst="rect">
              <a:avLst/>
            </a:prstGeom>
            <a:noFill/>
          </p:spPr>
        </p:pic>
        <p:sp>
          <p:nvSpPr>
            <p:cNvPr id="1024" name="Rect 0"/>
            <p:cNvSpPr txBox="1">
              <a:spLocks/>
            </p:cNvSpPr>
            <p:nvPr/>
          </p:nvSpPr>
          <p:spPr>
            <a:xfrm>
              <a:off x="5462905" y="1186180"/>
              <a:ext cx="2468245" cy="483377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89535" tIns="46355" rIns="89535" bIns="46355" anchor="t">
              <a:spAutoFit/>
            </a:bodyPr>
            <a:lstStyle/>
            <a:p>
              <a:pPr marL="0" indent="0" algn="l" defTabSz="914400" rtl="0" eaLnBrk="1" latinLnBrk="0" hangingPunct="1">
                <a:buFontTx/>
                <a:buNone/>
              </a:pPr>
              <a:r>
                <a:rPr sz="1800" dirty="0">
                  <a:latin typeface="맑은 고딕" charset="0"/>
                  <a:ea typeface="맑은 고딕" charset="0"/>
                </a:rPr>
                <a:t>&lt;</a:t>
              </a:r>
              <a:r>
                <a:rPr sz="1800" dirty="0" err="1">
                  <a:latin typeface="맑은 고딕" charset="0"/>
                  <a:ea typeface="맑은 고딕" charset="0"/>
                </a:rPr>
                <a:t>관리자</a:t>
              </a:r>
              <a:r>
                <a:rPr sz="1800" dirty="0">
                  <a:latin typeface="맑은 고딕" charset="0"/>
                  <a:ea typeface="맑은 고딕" charset="0"/>
                </a:rPr>
                <a:t> </a:t>
              </a:r>
              <a:r>
                <a:rPr sz="1800" dirty="0" err="1">
                  <a:latin typeface="맑은 고딕" charset="0"/>
                  <a:ea typeface="맑은 고딕" charset="0"/>
                </a:rPr>
                <a:t>로그인</a:t>
              </a:r>
              <a:r>
                <a:rPr sz="1800" dirty="0">
                  <a:latin typeface="맑은 고딕" charset="0"/>
                  <a:ea typeface="맑은 고딕" charset="0"/>
                </a:rPr>
                <a:t>&gt;</a:t>
              </a:r>
              <a:endParaRPr lang="ko-KR" altLang="en-US" sz="1800" dirty="0">
                <a:latin typeface="맑은 고딕" charset="0"/>
                <a:ea typeface="맑은 고딕" charset="0"/>
              </a:endParaRPr>
            </a:p>
          </p:txBody>
        </p:sp>
        <p:sp>
          <p:nvSpPr>
            <p:cNvPr id="1028" name="Rect 0"/>
            <p:cNvSpPr txBox="1">
              <a:spLocks/>
            </p:cNvSpPr>
            <p:nvPr/>
          </p:nvSpPr>
          <p:spPr>
            <a:xfrm>
              <a:off x="7658100" y="4705350"/>
              <a:ext cx="2468245" cy="370840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89535" tIns="46355" rIns="89535" bIns="46355" anchor="t">
              <a:spAutoFit/>
            </a:bodyPr>
            <a:lstStyle/>
            <a:p>
              <a:pPr marL="0" indent="0" algn="l" defTabSz="914400" rtl="0" eaLnBrk="1" latinLnBrk="0" hangingPunct="1">
                <a:buFontTx/>
                <a:buNone/>
              </a:pPr>
              <a:r>
                <a:rPr sz="1800">
                  <a:latin typeface="맑은 고딕" charset="0"/>
                  <a:ea typeface="맑은 고딕" charset="0"/>
                </a:rPr>
                <a:t>관리자만 보이는 버튼</a:t>
              </a: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1029" name="Rect 0"/>
            <p:cNvSpPr>
              <a:spLocks/>
            </p:cNvSpPr>
            <p:nvPr/>
          </p:nvSpPr>
          <p:spPr>
            <a:xfrm>
              <a:off x="6257925" y="3714750"/>
              <a:ext cx="858520" cy="476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1030" name="Rect 0"/>
            <p:cNvSpPr>
              <a:spLocks/>
            </p:cNvSpPr>
            <p:nvPr/>
          </p:nvSpPr>
          <p:spPr>
            <a:xfrm rot="10800000">
              <a:off x="6686550" y="3761105"/>
              <a:ext cx="972820" cy="1130300"/>
            </a:xfrm>
            <a:prstGeom prst="bentConnector2">
              <a:avLst/>
            </a:prstGeom>
            <a:ln w="6350" cap="flat" cmpd="sng">
              <a:prstDash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23" name="Google Shape;555;g1155bea9381_1_284">
            <a:extLst>
              <a:ext uri="{FF2B5EF4-FFF2-40B4-BE49-F238E27FC236}">
                <a16:creationId xmlns:a16="http://schemas.microsoft.com/office/drawing/2014/main" id="{934D1B96-11D1-41F1-A578-078ED498DBA9}"/>
              </a:ext>
            </a:extLst>
          </p:cNvPr>
          <p:cNvSpPr txBox="1"/>
          <p:nvPr/>
        </p:nvSpPr>
        <p:spPr>
          <a:xfrm>
            <a:off x="2227480" y="1236695"/>
            <a:ext cx="35541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6-1. </a:t>
            </a:r>
            <a:r>
              <a:rPr lang="ko-KR" altLang="en-US" sz="15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등급 관리 </a:t>
            </a:r>
            <a:r>
              <a:rPr lang="en-US" altLang="ko-KR" sz="15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list</a:t>
            </a:r>
            <a:endParaRPr sz="15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Google Shape;551;g1155bea9381_1_284">
            <a:extLst>
              <a:ext uri="{FF2B5EF4-FFF2-40B4-BE49-F238E27FC236}">
                <a16:creationId xmlns:a16="http://schemas.microsoft.com/office/drawing/2014/main" id="{A287D025-AB32-4198-AF43-D601F4FFD0F3}"/>
              </a:ext>
            </a:extLst>
          </p:cNvPr>
          <p:cNvSpPr/>
          <p:nvPr/>
        </p:nvSpPr>
        <p:spPr>
          <a:xfrm>
            <a:off x="0" y="-81250"/>
            <a:ext cx="12192000" cy="1638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tx1">
                  <a:lumMod val="65000"/>
                  <a:lumOff val="3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5" name="Google Shape;552;g1155bea9381_1_284">
            <a:extLst>
              <a:ext uri="{FF2B5EF4-FFF2-40B4-BE49-F238E27FC236}">
                <a16:creationId xmlns:a16="http://schemas.microsoft.com/office/drawing/2014/main" id="{9FBA18C4-C04A-45A9-B868-D1C83C6745B0}"/>
              </a:ext>
            </a:extLst>
          </p:cNvPr>
          <p:cNvCxnSpPr/>
          <p:nvPr/>
        </p:nvCxnSpPr>
        <p:spPr>
          <a:xfrm>
            <a:off x="139700" y="491296"/>
            <a:ext cx="1993800" cy="0"/>
          </a:xfrm>
          <a:prstGeom prst="straightConnector1">
            <a:avLst/>
          </a:prstGeom>
          <a:noFill/>
          <a:ln w="9525" cap="flat" cmpd="sng">
            <a:solidFill>
              <a:schemeClr val="tx1">
                <a:lumMod val="65000"/>
                <a:lumOff val="35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6" name="Google Shape;554;g1155bea9381_1_284">
            <a:extLst>
              <a:ext uri="{FF2B5EF4-FFF2-40B4-BE49-F238E27FC236}">
                <a16:creationId xmlns:a16="http://schemas.microsoft.com/office/drawing/2014/main" id="{63344B8B-72E0-429D-AAFD-D0FC97CAA281}"/>
              </a:ext>
            </a:extLst>
          </p:cNvPr>
          <p:cNvSpPr txBox="1"/>
          <p:nvPr/>
        </p:nvSpPr>
        <p:spPr>
          <a:xfrm>
            <a:off x="2263849" y="645075"/>
            <a:ext cx="5802121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완성된</a:t>
            </a:r>
            <a:r>
              <a:rPr lang="en-US" sz="3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3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화면</a:t>
            </a:r>
            <a:r>
              <a:rPr lang="en-US" sz="3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3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캡쳐와</a:t>
            </a:r>
            <a:r>
              <a:rPr lang="en-US" sz="3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3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기능설명</a:t>
            </a:r>
            <a:endParaRPr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7" name="Google Shape;329;p11">
            <a:extLst>
              <a:ext uri="{FF2B5EF4-FFF2-40B4-BE49-F238E27FC236}">
                <a16:creationId xmlns:a16="http://schemas.microsoft.com/office/drawing/2014/main" id="{14BD4CAD-1E91-4656-8DAF-834EB514E42A}"/>
              </a:ext>
            </a:extLst>
          </p:cNvPr>
          <p:cNvSpPr txBox="1"/>
          <p:nvPr/>
        </p:nvSpPr>
        <p:spPr>
          <a:xfrm>
            <a:off x="101600" y="158115"/>
            <a:ext cx="2134235" cy="307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Team1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파워포인트</a:t>
            </a:r>
          </a:p>
        </p:txBody>
      </p:sp>
      <p:sp>
        <p:nvSpPr>
          <p:cNvPr id="28" name="Google Shape;191;gd1edc10b5a_2_0">
            <a:extLst>
              <a:ext uri="{FF2B5EF4-FFF2-40B4-BE49-F238E27FC236}">
                <a16:creationId xmlns:a16="http://schemas.microsoft.com/office/drawing/2014/main" id="{8A65A2EA-B93C-4716-9087-98FE0A2CF2F0}"/>
              </a:ext>
            </a:extLst>
          </p:cNvPr>
          <p:cNvSpPr txBox="1"/>
          <p:nvPr/>
        </p:nvSpPr>
        <p:spPr>
          <a:xfrm>
            <a:off x="1608455" y="652145"/>
            <a:ext cx="626745" cy="584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</a:t>
            </a:r>
            <a:endParaRPr sz="3200" b="1" dirty="0">
              <a:solidFill>
                <a:schemeClr val="tx1">
                  <a:lumMod val="65000"/>
                  <a:lumOff val="3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555;g1155bea9381_1_284">
            <a:extLst>
              <a:ext uri="{FF2B5EF4-FFF2-40B4-BE49-F238E27FC236}">
                <a16:creationId xmlns:a16="http://schemas.microsoft.com/office/drawing/2014/main" id="{248434B4-F513-4B15-A6C8-114E3EDA1AA6}"/>
              </a:ext>
            </a:extLst>
          </p:cNvPr>
          <p:cNvSpPr txBox="1"/>
          <p:nvPr/>
        </p:nvSpPr>
        <p:spPr>
          <a:xfrm>
            <a:off x="2289252" y="1180991"/>
            <a:ext cx="35541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6-2. </a:t>
            </a:r>
            <a:r>
              <a:rPr lang="ko-KR" altLang="en-US" sz="15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공지사항 </a:t>
            </a:r>
            <a:r>
              <a:rPr lang="en-US" altLang="ko-KR" sz="15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view</a:t>
            </a:r>
            <a:endParaRPr sz="15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3" name="Picture " descr="C:/Users/axsza/AppData/Roaming/PolarisOffice/ETemp/22620_17415056/fImage6303015645724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74568" y="1638899"/>
            <a:ext cx="5117432" cy="5220370"/>
          </a:xfrm>
          <a:prstGeom prst="rect">
            <a:avLst/>
          </a:prstGeom>
          <a:noFill/>
        </p:spPr>
      </p:pic>
      <p:sp>
        <p:nvSpPr>
          <p:cNvPr id="1024" name="Rect 0"/>
          <p:cNvSpPr txBox="1">
            <a:spLocks/>
          </p:cNvSpPr>
          <p:nvPr/>
        </p:nvSpPr>
        <p:spPr>
          <a:xfrm>
            <a:off x="266700" y="2105025"/>
            <a:ext cx="4954270" cy="147828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sz="1800" dirty="0" err="1">
                <a:latin typeface="맑은 고딕" charset="0"/>
                <a:ea typeface="맑은 고딕" charset="0"/>
              </a:rPr>
              <a:t>writeFrom.jsp</a:t>
            </a:r>
            <a:endParaRPr lang="ko-KR" altLang="en-US" sz="1800" dirty="0">
              <a:latin typeface="맑은 고딕" charset="0"/>
              <a:ea typeface="맑은 고딕" charset="0"/>
            </a:endParaRPr>
          </a:p>
          <a:p>
            <a:pPr marL="0" indent="0" algn="l" defTabSz="914400" rtl="0" eaLnBrk="1" latinLnBrk="0" hangingPunct="1">
              <a:buFontTx/>
              <a:buNone/>
            </a:pPr>
            <a:endParaRPr lang="ko-KR" altLang="en-US" sz="1800" dirty="0">
              <a:latin typeface="맑은 고딕" charset="0"/>
              <a:ea typeface="맑은 고딕" charset="0"/>
            </a:endParaRPr>
          </a:p>
          <a:p>
            <a:pPr marL="0" indent="0" algn="l" defTabSz="914400" rtl="0" eaLnBrk="1" latinLnBrk="0" hangingPunct="1">
              <a:buFontTx/>
              <a:buNone/>
            </a:pPr>
            <a:r>
              <a:rPr sz="1800" dirty="0" err="1">
                <a:latin typeface="맑은 고딕" charset="0"/>
                <a:ea typeface="맑은 고딕" charset="0"/>
              </a:rPr>
              <a:t>등록을</a:t>
            </a:r>
            <a:r>
              <a:rPr sz="1800" dirty="0"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latin typeface="맑은 고딕" charset="0"/>
                <a:ea typeface="맑은 고딕" charset="0"/>
              </a:rPr>
              <a:t>누르면</a:t>
            </a:r>
            <a:r>
              <a:rPr sz="1800" dirty="0"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latin typeface="맑은 고딕" charset="0"/>
                <a:ea typeface="맑은 고딕" charset="0"/>
              </a:rPr>
              <a:t>공지가</a:t>
            </a:r>
            <a:r>
              <a:rPr sz="1800" dirty="0"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latin typeface="맑은 고딕" charset="0"/>
                <a:ea typeface="맑은 고딕" charset="0"/>
              </a:rPr>
              <a:t>등록</a:t>
            </a:r>
            <a:r>
              <a:rPr sz="1800" dirty="0"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latin typeface="맑은 고딕" charset="0"/>
                <a:ea typeface="맑은 고딕" charset="0"/>
              </a:rPr>
              <a:t>된다</a:t>
            </a:r>
            <a:r>
              <a:rPr sz="1800" dirty="0">
                <a:latin typeface="맑은 고딕" charset="0"/>
                <a:ea typeface="맑은 고딕" charset="0"/>
              </a:rPr>
              <a:t>.</a:t>
            </a:r>
            <a:endParaRPr lang="ko-KR" altLang="en-US" sz="1800" dirty="0">
              <a:latin typeface="맑은 고딕" charset="0"/>
              <a:ea typeface="맑은 고딕" charset="0"/>
            </a:endParaRPr>
          </a:p>
          <a:p>
            <a:pPr marL="0" indent="0" algn="l" defTabSz="914400" rtl="0" eaLnBrk="1" latinLnBrk="0" hangingPunct="1">
              <a:buFontTx/>
              <a:buNone/>
            </a:pPr>
            <a:r>
              <a:rPr sz="1800" dirty="0" err="1">
                <a:latin typeface="맑은 고딕" charset="0"/>
                <a:ea typeface="맑은 고딕" charset="0"/>
              </a:rPr>
              <a:t>다시입력을</a:t>
            </a:r>
            <a:r>
              <a:rPr sz="1800" dirty="0"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latin typeface="맑은 고딕" charset="0"/>
                <a:ea typeface="맑은 고딕" charset="0"/>
              </a:rPr>
              <a:t>누르면</a:t>
            </a:r>
            <a:r>
              <a:rPr sz="1800" dirty="0"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latin typeface="맑은 고딕" charset="0"/>
                <a:ea typeface="맑은 고딕" charset="0"/>
              </a:rPr>
              <a:t>내용이</a:t>
            </a:r>
            <a:r>
              <a:rPr sz="1800" dirty="0"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latin typeface="맑은 고딕" charset="0"/>
                <a:ea typeface="맑은 고딕" charset="0"/>
              </a:rPr>
              <a:t>지워진다</a:t>
            </a:r>
            <a:r>
              <a:rPr sz="1800" dirty="0">
                <a:latin typeface="맑은 고딕" charset="0"/>
                <a:ea typeface="맑은 고딕" charset="0"/>
              </a:rPr>
              <a:t>.</a:t>
            </a:r>
            <a:endParaRPr lang="ko-KR" altLang="en-US" sz="1800" dirty="0">
              <a:latin typeface="맑은 고딕" charset="0"/>
              <a:ea typeface="맑은 고딕" charset="0"/>
            </a:endParaRPr>
          </a:p>
          <a:p>
            <a:pPr marL="0" indent="0" algn="l" defTabSz="914400" rtl="0" eaLnBrk="1" latinLnBrk="0" hangingPunct="1">
              <a:buFontTx/>
              <a:buNone/>
            </a:pPr>
            <a:r>
              <a:rPr sz="1800" dirty="0" err="1">
                <a:latin typeface="맑은 고딕" charset="0"/>
                <a:ea typeface="맑은 고딕" charset="0"/>
              </a:rPr>
              <a:t>취소를</a:t>
            </a:r>
            <a:r>
              <a:rPr sz="1800" dirty="0"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latin typeface="맑은 고딕" charset="0"/>
                <a:ea typeface="맑은 고딕" charset="0"/>
              </a:rPr>
              <a:t>누르면</a:t>
            </a:r>
            <a:r>
              <a:rPr sz="1800" dirty="0"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latin typeface="맑은 고딕" charset="0"/>
                <a:ea typeface="맑은 고딕" charset="0"/>
              </a:rPr>
              <a:t>list로</a:t>
            </a:r>
            <a:r>
              <a:rPr sz="1800" dirty="0"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latin typeface="맑은 고딕" charset="0"/>
                <a:ea typeface="맑은 고딕" charset="0"/>
              </a:rPr>
              <a:t>돌아간다</a:t>
            </a:r>
            <a:r>
              <a:rPr sz="1800" dirty="0">
                <a:latin typeface="맑은 고딕" charset="0"/>
                <a:ea typeface="맑은 고딕" charset="0"/>
              </a:rPr>
              <a:t>.</a:t>
            </a:r>
            <a:endParaRPr lang="ko-KR" altLang="en-US" sz="1800" dirty="0">
              <a:latin typeface="맑은 고딕" charset="0"/>
              <a:ea typeface="맑은 고딕" charset="0"/>
            </a:endParaRPr>
          </a:p>
        </p:txBody>
      </p:sp>
      <p:sp>
        <p:nvSpPr>
          <p:cNvPr id="9" name="Google Shape;555;g1155bea9381_1_284">
            <a:extLst>
              <a:ext uri="{FF2B5EF4-FFF2-40B4-BE49-F238E27FC236}">
                <a16:creationId xmlns:a16="http://schemas.microsoft.com/office/drawing/2014/main" id="{FB874369-66C5-48DB-BC54-3DE046CC14F2}"/>
              </a:ext>
            </a:extLst>
          </p:cNvPr>
          <p:cNvSpPr txBox="1"/>
          <p:nvPr/>
        </p:nvSpPr>
        <p:spPr>
          <a:xfrm>
            <a:off x="2227480" y="1236695"/>
            <a:ext cx="35541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6-1. </a:t>
            </a:r>
            <a:r>
              <a:rPr lang="ko-KR" altLang="en-US" sz="15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등급 관리 </a:t>
            </a:r>
            <a:r>
              <a:rPr lang="en-US" altLang="ko-KR" sz="15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list</a:t>
            </a:r>
            <a:endParaRPr sz="15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" name="Google Shape;551;g1155bea9381_1_284">
            <a:extLst>
              <a:ext uri="{FF2B5EF4-FFF2-40B4-BE49-F238E27FC236}">
                <a16:creationId xmlns:a16="http://schemas.microsoft.com/office/drawing/2014/main" id="{70EB3C68-93EA-4041-A644-E0F8B2468A86}"/>
              </a:ext>
            </a:extLst>
          </p:cNvPr>
          <p:cNvSpPr/>
          <p:nvPr/>
        </p:nvSpPr>
        <p:spPr>
          <a:xfrm>
            <a:off x="0" y="-81250"/>
            <a:ext cx="12192000" cy="1638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tx1">
                  <a:lumMod val="65000"/>
                  <a:lumOff val="3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" name="Google Shape;552;g1155bea9381_1_284">
            <a:extLst>
              <a:ext uri="{FF2B5EF4-FFF2-40B4-BE49-F238E27FC236}">
                <a16:creationId xmlns:a16="http://schemas.microsoft.com/office/drawing/2014/main" id="{D6D95AD2-18B8-4AE0-97F3-BCED1D6F4D56}"/>
              </a:ext>
            </a:extLst>
          </p:cNvPr>
          <p:cNvCxnSpPr/>
          <p:nvPr/>
        </p:nvCxnSpPr>
        <p:spPr>
          <a:xfrm>
            <a:off x="139700" y="491296"/>
            <a:ext cx="1993800" cy="0"/>
          </a:xfrm>
          <a:prstGeom prst="straightConnector1">
            <a:avLst/>
          </a:prstGeom>
          <a:noFill/>
          <a:ln w="9525" cap="flat" cmpd="sng">
            <a:solidFill>
              <a:schemeClr val="tx1">
                <a:lumMod val="65000"/>
                <a:lumOff val="35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2" name="Google Shape;554;g1155bea9381_1_284">
            <a:extLst>
              <a:ext uri="{FF2B5EF4-FFF2-40B4-BE49-F238E27FC236}">
                <a16:creationId xmlns:a16="http://schemas.microsoft.com/office/drawing/2014/main" id="{AA045C2B-0AF3-4CF6-B969-AD43A98E32B2}"/>
              </a:ext>
            </a:extLst>
          </p:cNvPr>
          <p:cNvSpPr txBox="1"/>
          <p:nvPr/>
        </p:nvSpPr>
        <p:spPr>
          <a:xfrm>
            <a:off x="2263849" y="645075"/>
            <a:ext cx="5802121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완성된</a:t>
            </a:r>
            <a:r>
              <a:rPr lang="en-US" sz="3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3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화면</a:t>
            </a:r>
            <a:r>
              <a:rPr lang="en-US" sz="3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3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캡쳐와</a:t>
            </a:r>
            <a:r>
              <a:rPr lang="en-US" sz="3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3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기능설명</a:t>
            </a:r>
            <a:endParaRPr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Google Shape;329;p11">
            <a:extLst>
              <a:ext uri="{FF2B5EF4-FFF2-40B4-BE49-F238E27FC236}">
                <a16:creationId xmlns:a16="http://schemas.microsoft.com/office/drawing/2014/main" id="{749A6623-F1EE-487E-933F-2D91CE75253B}"/>
              </a:ext>
            </a:extLst>
          </p:cNvPr>
          <p:cNvSpPr txBox="1"/>
          <p:nvPr/>
        </p:nvSpPr>
        <p:spPr>
          <a:xfrm>
            <a:off x="101600" y="158115"/>
            <a:ext cx="2134235" cy="307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Team1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파워포인트</a:t>
            </a:r>
          </a:p>
        </p:txBody>
      </p:sp>
      <p:sp>
        <p:nvSpPr>
          <p:cNvPr id="14" name="Google Shape;191;gd1edc10b5a_2_0">
            <a:extLst>
              <a:ext uri="{FF2B5EF4-FFF2-40B4-BE49-F238E27FC236}">
                <a16:creationId xmlns:a16="http://schemas.microsoft.com/office/drawing/2014/main" id="{4CBBD009-EDCF-4320-A5DD-862C15A96C8D}"/>
              </a:ext>
            </a:extLst>
          </p:cNvPr>
          <p:cNvSpPr txBox="1"/>
          <p:nvPr/>
        </p:nvSpPr>
        <p:spPr>
          <a:xfrm>
            <a:off x="1608455" y="652145"/>
            <a:ext cx="626745" cy="584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</a:t>
            </a:r>
            <a:endParaRPr sz="3200" b="1" dirty="0">
              <a:solidFill>
                <a:schemeClr val="tx1">
                  <a:lumMod val="65000"/>
                  <a:lumOff val="3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555;g1155bea9381_1_284">
            <a:extLst>
              <a:ext uri="{FF2B5EF4-FFF2-40B4-BE49-F238E27FC236}">
                <a16:creationId xmlns:a16="http://schemas.microsoft.com/office/drawing/2014/main" id="{BC0E7D04-B02B-41D0-B59D-E513B99518B5}"/>
              </a:ext>
            </a:extLst>
          </p:cNvPr>
          <p:cNvSpPr txBox="1"/>
          <p:nvPr/>
        </p:nvSpPr>
        <p:spPr>
          <a:xfrm>
            <a:off x="2289252" y="1180991"/>
            <a:ext cx="35541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6-3. </a:t>
            </a:r>
            <a:r>
              <a:rPr lang="ko-KR" altLang="en-US" sz="15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공지사항 </a:t>
            </a:r>
            <a:r>
              <a:rPr lang="en-US" sz="15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write</a:t>
            </a:r>
            <a:endParaRPr sz="15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2" name="Picture " descr="C:/Users/axsza/AppData/Roaming/PolarisOffice/ETemp/22620_17415056/fImage7051415701478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84194" y="1650400"/>
            <a:ext cx="5110981" cy="5208870"/>
          </a:xfrm>
          <a:prstGeom prst="rect">
            <a:avLst/>
          </a:prstGeom>
          <a:noFill/>
        </p:spPr>
      </p:pic>
      <p:sp>
        <p:nvSpPr>
          <p:cNvPr id="1023" name="Rect 0"/>
          <p:cNvSpPr txBox="1">
            <a:spLocks/>
          </p:cNvSpPr>
          <p:nvPr/>
        </p:nvSpPr>
        <p:spPr>
          <a:xfrm>
            <a:off x="266700" y="2105025"/>
            <a:ext cx="4954270" cy="203200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sz="1800" dirty="0" err="1">
                <a:latin typeface="맑은 고딕" charset="0"/>
                <a:ea typeface="맑은 고딕" charset="0"/>
              </a:rPr>
              <a:t>updateFrom.jsp</a:t>
            </a:r>
            <a:endParaRPr lang="ko-KR" altLang="en-US" sz="1800" dirty="0">
              <a:latin typeface="맑은 고딕" charset="0"/>
              <a:ea typeface="맑은 고딕" charset="0"/>
            </a:endParaRPr>
          </a:p>
          <a:p>
            <a:pPr marL="0" indent="0" algn="l" defTabSz="914400" rtl="0" eaLnBrk="1" latinLnBrk="0" hangingPunct="1">
              <a:buFontTx/>
              <a:buNone/>
            </a:pPr>
            <a:endParaRPr lang="ko-KR" altLang="en-US" sz="1800" dirty="0">
              <a:latin typeface="맑은 고딕" charset="0"/>
              <a:ea typeface="맑은 고딕" charset="0"/>
            </a:endParaRPr>
          </a:p>
          <a:p>
            <a:pPr marL="0" indent="0" algn="l" defTabSz="914400" rtl="0" eaLnBrk="1" latinLnBrk="0" hangingPunct="1">
              <a:buFontTx/>
              <a:buNone/>
            </a:pPr>
            <a:r>
              <a:rPr sz="1800" dirty="0" err="1">
                <a:latin typeface="맑은 고딕" charset="0"/>
                <a:ea typeface="맑은 고딕" charset="0"/>
              </a:rPr>
              <a:t>번호는</a:t>
            </a:r>
            <a:r>
              <a:rPr sz="1800" dirty="0"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latin typeface="맑은 고딕" charset="0"/>
                <a:ea typeface="맑은 고딕" charset="0"/>
              </a:rPr>
              <a:t>수정할수</a:t>
            </a:r>
            <a:r>
              <a:rPr sz="1800" dirty="0"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latin typeface="맑은 고딕" charset="0"/>
                <a:ea typeface="맑은 고딕" charset="0"/>
              </a:rPr>
              <a:t>없다</a:t>
            </a:r>
            <a:r>
              <a:rPr sz="1800" dirty="0">
                <a:latin typeface="맑은 고딕" charset="0"/>
                <a:ea typeface="맑은 고딕" charset="0"/>
              </a:rPr>
              <a:t>.</a:t>
            </a:r>
            <a:endParaRPr lang="ko-KR" altLang="en-US" sz="1800" dirty="0">
              <a:latin typeface="맑은 고딕" charset="0"/>
              <a:ea typeface="맑은 고딕" charset="0"/>
            </a:endParaRPr>
          </a:p>
          <a:p>
            <a:pPr marL="0" indent="0" algn="l" defTabSz="914400" rtl="0" eaLnBrk="1" latinLnBrk="0" hangingPunct="1">
              <a:buFontTx/>
              <a:buNone/>
            </a:pPr>
            <a:r>
              <a:rPr sz="1800" dirty="0" err="1">
                <a:latin typeface="맑은 고딕" charset="0"/>
                <a:ea typeface="맑은 고딕" charset="0"/>
              </a:rPr>
              <a:t>등록을</a:t>
            </a:r>
            <a:r>
              <a:rPr sz="1800" dirty="0"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latin typeface="맑은 고딕" charset="0"/>
                <a:ea typeface="맑은 고딕" charset="0"/>
              </a:rPr>
              <a:t>누르면</a:t>
            </a:r>
            <a:r>
              <a:rPr sz="1800" dirty="0"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latin typeface="맑은 고딕" charset="0"/>
                <a:ea typeface="맑은 고딕" charset="0"/>
              </a:rPr>
              <a:t>공지가</a:t>
            </a:r>
            <a:r>
              <a:rPr sz="1800" dirty="0"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latin typeface="맑은 고딕" charset="0"/>
                <a:ea typeface="맑은 고딕" charset="0"/>
              </a:rPr>
              <a:t>수정</a:t>
            </a:r>
            <a:r>
              <a:rPr sz="1800" dirty="0"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latin typeface="맑은 고딕" charset="0"/>
                <a:ea typeface="맑은 고딕" charset="0"/>
              </a:rPr>
              <a:t>된다</a:t>
            </a:r>
            <a:r>
              <a:rPr sz="1800" dirty="0">
                <a:latin typeface="맑은 고딕" charset="0"/>
                <a:ea typeface="맑은 고딕" charset="0"/>
              </a:rPr>
              <a:t>.</a:t>
            </a:r>
            <a:endParaRPr lang="ko-KR" altLang="en-US" sz="1800" dirty="0">
              <a:latin typeface="맑은 고딕" charset="0"/>
              <a:ea typeface="맑은 고딕" charset="0"/>
            </a:endParaRPr>
          </a:p>
          <a:p>
            <a:pPr marL="0" indent="0" algn="l" defTabSz="914400" rtl="0" eaLnBrk="1" latinLnBrk="0" hangingPunct="1">
              <a:buFontTx/>
              <a:buNone/>
            </a:pPr>
            <a:r>
              <a:rPr sz="1800" dirty="0" err="1">
                <a:latin typeface="맑은 고딕" charset="0"/>
                <a:ea typeface="맑은 고딕" charset="0"/>
              </a:rPr>
              <a:t>다시입력을</a:t>
            </a:r>
            <a:r>
              <a:rPr sz="1800" dirty="0"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latin typeface="맑은 고딕" charset="0"/>
                <a:ea typeface="맑은 고딕" charset="0"/>
              </a:rPr>
              <a:t>누르면</a:t>
            </a:r>
            <a:r>
              <a:rPr sz="1800" dirty="0"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latin typeface="맑은 고딕" charset="0"/>
                <a:ea typeface="맑은 고딕" charset="0"/>
              </a:rPr>
              <a:t>내용이</a:t>
            </a:r>
            <a:r>
              <a:rPr sz="1800" dirty="0"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latin typeface="맑은 고딕" charset="0"/>
                <a:ea typeface="맑은 고딕" charset="0"/>
              </a:rPr>
              <a:t>수정전</a:t>
            </a:r>
            <a:r>
              <a:rPr sz="1800" dirty="0"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latin typeface="맑은 고딕" charset="0"/>
                <a:ea typeface="맑은 고딕" charset="0"/>
              </a:rPr>
              <a:t>내용으도</a:t>
            </a:r>
            <a:r>
              <a:rPr sz="1800" dirty="0"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latin typeface="맑은 고딕" charset="0"/>
                <a:ea typeface="맑은 고딕" charset="0"/>
              </a:rPr>
              <a:t>돌아간다</a:t>
            </a:r>
            <a:r>
              <a:rPr sz="1800" dirty="0">
                <a:latin typeface="맑은 고딕" charset="0"/>
                <a:ea typeface="맑은 고딕" charset="0"/>
              </a:rPr>
              <a:t>.</a:t>
            </a:r>
            <a:endParaRPr lang="ko-KR" altLang="en-US" sz="1800" dirty="0">
              <a:latin typeface="맑은 고딕" charset="0"/>
              <a:ea typeface="맑은 고딕" charset="0"/>
            </a:endParaRPr>
          </a:p>
          <a:p>
            <a:pPr marL="0" indent="0" algn="l" defTabSz="914400" rtl="0" eaLnBrk="1" latinLnBrk="0" hangingPunct="1">
              <a:buFontTx/>
              <a:buNone/>
            </a:pPr>
            <a:r>
              <a:rPr sz="1800" dirty="0" err="1">
                <a:latin typeface="맑은 고딕" charset="0"/>
                <a:ea typeface="맑은 고딕" charset="0"/>
              </a:rPr>
              <a:t>취소를</a:t>
            </a:r>
            <a:r>
              <a:rPr sz="1800" dirty="0"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latin typeface="맑은 고딕" charset="0"/>
                <a:ea typeface="맑은 고딕" charset="0"/>
              </a:rPr>
              <a:t>누르면</a:t>
            </a:r>
            <a:r>
              <a:rPr sz="1800" dirty="0"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latin typeface="맑은 고딕" charset="0"/>
                <a:ea typeface="맑은 고딕" charset="0"/>
              </a:rPr>
              <a:t>list로</a:t>
            </a:r>
            <a:r>
              <a:rPr sz="1800" dirty="0"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latin typeface="맑은 고딕" charset="0"/>
                <a:ea typeface="맑은 고딕" charset="0"/>
              </a:rPr>
              <a:t>돌아간다</a:t>
            </a:r>
            <a:r>
              <a:rPr sz="1800" dirty="0">
                <a:latin typeface="맑은 고딕" charset="0"/>
                <a:ea typeface="맑은 고딕" charset="0"/>
              </a:rPr>
              <a:t>.</a:t>
            </a:r>
            <a:endParaRPr lang="ko-KR" altLang="en-US" sz="1800" dirty="0">
              <a:latin typeface="맑은 고딕" charset="0"/>
              <a:ea typeface="맑은 고딕" charset="0"/>
            </a:endParaRPr>
          </a:p>
        </p:txBody>
      </p:sp>
      <p:sp>
        <p:nvSpPr>
          <p:cNvPr id="9" name="Google Shape;555;g1155bea9381_1_284">
            <a:extLst>
              <a:ext uri="{FF2B5EF4-FFF2-40B4-BE49-F238E27FC236}">
                <a16:creationId xmlns:a16="http://schemas.microsoft.com/office/drawing/2014/main" id="{7E80AA6A-134C-4E72-9134-A4E1A694CF62}"/>
              </a:ext>
            </a:extLst>
          </p:cNvPr>
          <p:cNvSpPr txBox="1"/>
          <p:nvPr/>
        </p:nvSpPr>
        <p:spPr>
          <a:xfrm>
            <a:off x="2227480" y="1236695"/>
            <a:ext cx="35541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6-1. </a:t>
            </a:r>
            <a:r>
              <a:rPr lang="ko-KR" altLang="en-US" sz="15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등급 관리 </a:t>
            </a:r>
            <a:r>
              <a:rPr lang="en-US" altLang="ko-KR" sz="15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list</a:t>
            </a:r>
            <a:endParaRPr sz="15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" name="Google Shape;551;g1155bea9381_1_284">
            <a:extLst>
              <a:ext uri="{FF2B5EF4-FFF2-40B4-BE49-F238E27FC236}">
                <a16:creationId xmlns:a16="http://schemas.microsoft.com/office/drawing/2014/main" id="{E6F00073-263E-4CB4-B4E9-6E4D9B616182}"/>
              </a:ext>
            </a:extLst>
          </p:cNvPr>
          <p:cNvSpPr/>
          <p:nvPr/>
        </p:nvSpPr>
        <p:spPr>
          <a:xfrm>
            <a:off x="0" y="-81250"/>
            <a:ext cx="12192000" cy="1638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tx1">
                  <a:lumMod val="65000"/>
                  <a:lumOff val="3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" name="Google Shape;552;g1155bea9381_1_284">
            <a:extLst>
              <a:ext uri="{FF2B5EF4-FFF2-40B4-BE49-F238E27FC236}">
                <a16:creationId xmlns:a16="http://schemas.microsoft.com/office/drawing/2014/main" id="{662FA4F9-8FFE-472F-A7D1-E9E84308BDC1}"/>
              </a:ext>
            </a:extLst>
          </p:cNvPr>
          <p:cNvCxnSpPr/>
          <p:nvPr/>
        </p:nvCxnSpPr>
        <p:spPr>
          <a:xfrm>
            <a:off x="139700" y="491296"/>
            <a:ext cx="1993800" cy="0"/>
          </a:xfrm>
          <a:prstGeom prst="straightConnector1">
            <a:avLst/>
          </a:prstGeom>
          <a:noFill/>
          <a:ln w="9525" cap="flat" cmpd="sng">
            <a:solidFill>
              <a:schemeClr val="tx1">
                <a:lumMod val="65000"/>
                <a:lumOff val="35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2" name="Google Shape;554;g1155bea9381_1_284">
            <a:extLst>
              <a:ext uri="{FF2B5EF4-FFF2-40B4-BE49-F238E27FC236}">
                <a16:creationId xmlns:a16="http://schemas.microsoft.com/office/drawing/2014/main" id="{18A94979-5AC0-458D-88E7-25CD3D25ECED}"/>
              </a:ext>
            </a:extLst>
          </p:cNvPr>
          <p:cNvSpPr txBox="1"/>
          <p:nvPr/>
        </p:nvSpPr>
        <p:spPr>
          <a:xfrm>
            <a:off x="2263849" y="645075"/>
            <a:ext cx="5802121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완성된</a:t>
            </a:r>
            <a:r>
              <a:rPr lang="en-US" sz="3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3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화면</a:t>
            </a:r>
            <a:r>
              <a:rPr lang="en-US" sz="3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3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캡쳐와</a:t>
            </a:r>
            <a:r>
              <a:rPr lang="en-US" sz="3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3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기능설명</a:t>
            </a:r>
            <a:endParaRPr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Google Shape;329;p11">
            <a:extLst>
              <a:ext uri="{FF2B5EF4-FFF2-40B4-BE49-F238E27FC236}">
                <a16:creationId xmlns:a16="http://schemas.microsoft.com/office/drawing/2014/main" id="{4D2F5AA4-02BB-467F-A994-37A293049FB7}"/>
              </a:ext>
            </a:extLst>
          </p:cNvPr>
          <p:cNvSpPr txBox="1"/>
          <p:nvPr/>
        </p:nvSpPr>
        <p:spPr>
          <a:xfrm>
            <a:off x="101600" y="158115"/>
            <a:ext cx="2134235" cy="307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Team1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파워포인트</a:t>
            </a:r>
          </a:p>
        </p:txBody>
      </p:sp>
      <p:sp>
        <p:nvSpPr>
          <p:cNvPr id="14" name="Google Shape;191;gd1edc10b5a_2_0">
            <a:extLst>
              <a:ext uri="{FF2B5EF4-FFF2-40B4-BE49-F238E27FC236}">
                <a16:creationId xmlns:a16="http://schemas.microsoft.com/office/drawing/2014/main" id="{EE194E70-78F7-4785-8BDA-5A12F796BC4C}"/>
              </a:ext>
            </a:extLst>
          </p:cNvPr>
          <p:cNvSpPr txBox="1"/>
          <p:nvPr/>
        </p:nvSpPr>
        <p:spPr>
          <a:xfrm>
            <a:off x="1608455" y="652145"/>
            <a:ext cx="626745" cy="584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</a:t>
            </a:r>
            <a:endParaRPr sz="3200" b="1" dirty="0">
              <a:solidFill>
                <a:schemeClr val="tx1">
                  <a:lumMod val="65000"/>
                  <a:lumOff val="3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555;g1155bea9381_1_284">
            <a:extLst>
              <a:ext uri="{FF2B5EF4-FFF2-40B4-BE49-F238E27FC236}">
                <a16:creationId xmlns:a16="http://schemas.microsoft.com/office/drawing/2014/main" id="{DF1DD313-EA63-4B71-9596-059CEF56CD8D}"/>
              </a:ext>
            </a:extLst>
          </p:cNvPr>
          <p:cNvSpPr txBox="1"/>
          <p:nvPr/>
        </p:nvSpPr>
        <p:spPr>
          <a:xfrm>
            <a:off x="2289252" y="1180991"/>
            <a:ext cx="35541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6-4. </a:t>
            </a:r>
            <a:r>
              <a:rPr lang="ko-KR" altLang="en-US" sz="15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공지사항 </a:t>
            </a:r>
            <a:r>
              <a:rPr lang="en-US" sz="15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update</a:t>
            </a:r>
            <a:endParaRPr sz="15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00" y="1578031"/>
            <a:ext cx="11677650" cy="28187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3" name="Google Shape;393;g1155bea9381_1_71"/>
          <p:cNvSpPr/>
          <p:nvPr/>
        </p:nvSpPr>
        <p:spPr>
          <a:xfrm>
            <a:off x="0" y="-81250"/>
            <a:ext cx="12192000" cy="1638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4" name="Google Shape;394;g1155bea9381_1_71"/>
          <p:cNvCxnSpPr/>
          <p:nvPr/>
        </p:nvCxnSpPr>
        <p:spPr>
          <a:xfrm>
            <a:off x="139700" y="491296"/>
            <a:ext cx="19938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96" name="Google Shape;396;g1155bea9381_1_71"/>
          <p:cNvSpPr txBox="1"/>
          <p:nvPr/>
        </p:nvSpPr>
        <p:spPr>
          <a:xfrm>
            <a:off x="2263850" y="645075"/>
            <a:ext cx="585145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 err="1">
                <a:solidFill>
                  <a:schemeClr val="accent4"/>
                </a:solidFill>
              </a:rPr>
              <a:t>완성된</a:t>
            </a:r>
            <a:r>
              <a:rPr lang="en-US" sz="3000" dirty="0">
                <a:solidFill>
                  <a:schemeClr val="accent4"/>
                </a:solidFill>
              </a:rPr>
              <a:t> </a:t>
            </a:r>
            <a:r>
              <a:rPr lang="en-US" sz="3000" dirty="0" err="1">
                <a:solidFill>
                  <a:schemeClr val="accent4"/>
                </a:solidFill>
              </a:rPr>
              <a:t>화면</a:t>
            </a:r>
            <a:r>
              <a:rPr lang="en-US" sz="3000" dirty="0">
                <a:solidFill>
                  <a:schemeClr val="accent4"/>
                </a:solidFill>
              </a:rPr>
              <a:t> </a:t>
            </a:r>
            <a:r>
              <a:rPr lang="en-US" sz="3000" dirty="0" err="1">
                <a:solidFill>
                  <a:schemeClr val="accent4"/>
                </a:solidFill>
              </a:rPr>
              <a:t>캡쳐와</a:t>
            </a:r>
            <a:r>
              <a:rPr lang="en-US" sz="3000" dirty="0">
                <a:solidFill>
                  <a:schemeClr val="accent4"/>
                </a:solidFill>
              </a:rPr>
              <a:t> </a:t>
            </a:r>
            <a:r>
              <a:rPr lang="en-US" sz="3000" dirty="0" err="1">
                <a:solidFill>
                  <a:schemeClr val="accent4"/>
                </a:solidFill>
              </a:rPr>
              <a:t>기능설명</a:t>
            </a:r>
            <a:endParaRPr dirty="0"/>
          </a:p>
        </p:txBody>
      </p:sp>
      <p:sp>
        <p:nvSpPr>
          <p:cNvPr id="397" name="Google Shape;397;g1155bea9381_1_71"/>
          <p:cNvSpPr txBox="1"/>
          <p:nvPr/>
        </p:nvSpPr>
        <p:spPr>
          <a:xfrm>
            <a:off x="558375" y="5234438"/>
            <a:ext cx="7464748" cy="415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500" dirty="0"/>
              <a:t>로그인 기능</a:t>
            </a:r>
            <a:r>
              <a:rPr lang="en-US" sz="1500" dirty="0"/>
              <a:t>: </a:t>
            </a:r>
            <a:r>
              <a:rPr lang="ko-KR" altLang="en-US" sz="1500" dirty="0"/>
              <a:t>로그인 기능으로 </a:t>
            </a:r>
            <a:r>
              <a:rPr lang="en-US" altLang="ko-KR" sz="1500" dirty="0"/>
              <a:t>admin(</a:t>
            </a:r>
            <a:r>
              <a:rPr lang="ko-KR" altLang="en-US" sz="1500" dirty="0"/>
              <a:t>관리자</a:t>
            </a:r>
            <a:r>
              <a:rPr lang="en-US" altLang="ko-KR" sz="1500" dirty="0"/>
              <a:t>) </a:t>
            </a:r>
            <a:r>
              <a:rPr lang="ko-KR" altLang="en-US" sz="1500" dirty="0"/>
              <a:t>또는 일반회원으로 로그인 가능합니다</a:t>
            </a:r>
            <a:r>
              <a:rPr lang="en-US" altLang="ko-KR" sz="1500" dirty="0"/>
              <a:t>.</a:t>
            </a:r>
            <a:endParaRPr sz="1500" dirty="0"/>
          </a:p>
        </p:txBody>
      </p:sp>
      <p:sp>
        <p:nvSpPr>
          <p:cNvPr id="399" name="Google Shape;399;g1155bea9381_1_71"/>
          <p:cNvSpPr/>
          <p:nvPr/>
        </p:nvSpPr>
        <p:spPr>
          <a:xfrm>
            <a:off x="4999396" y="3188027"/>
            <a:ext cx="1928925" cy="519677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00" name="Google Shape;400;g1155bea9381_1_71"/>
          <p:cNvSpPr/>
          <p:nvPr/>
        </p:nvSpPr>
        <p:spPr>
          <a:xfrm>
            <a:off x="10618839" y="2235953"/>
            <a:ext cx="570271" cy="41915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02" name="Google Shape;402;g1155bea9381_1_71"/>
          <p:cNvSpPr txBox="1"/>
          <p:nvPr/>
        </p:nvSpPr>
        <p:spPr>
          <a:xfrm>
            <a:off x="558375" y="5594238"/>
            <a:ext cx="6414300" cy="415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500" dirty="0"/>
              <a:t>로그인 처리 </a:t>
            </a:r>
            <a:r>
              <a:rPr lang="en-US" sz="1500" dirty="0"/>
              <a:t>: </a:t>
            </a:r>
            <a:r>
              <a:rPr lang="ko-KR" altLang="en-US" sz="1500" dirty="0"/>
              <a:t>아이디와 패스워드를 사용하여 로그인 합니다</a:t>
            </a:r>
            <a:r>
              <a:rPr lang="en-US" altLang="ko-KR" sz="1500" dirty="0"/>
              <a:t>.</a:t>
            </a:r>
            <a:endParaRPr sz="1500" dirty="0"/>
          </a:p>
        </p:txBody>
      </p:sp>
      <p:sp>
        <p:nvSpPr>
          <p:cNvPr id="403" name="Google Shape;403;g1155bea9381_1_71"/>
          <p:cNvSpPr txBox="1"/>
          <p:nvPr/>
        </p:nvSpPr>
        <p:spPr>
          <a:xfrm>
            <a:off x="214750" y="2518439"/>
            <a:ext cx="257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" name="Google Shape;404;g1155bea9381_1_71"/>
          <p:cNvSpPr txBox="1"/>
          <p:nvPr/>
        </p:nvSpPr>
        <p:spPr>
          <a:xfrm>
            <a:off x="10320679" y="2273946"/>
            <a:ext cx="257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dirty="0">
                <a:solidFill>
                  <a:srgbClr val="FF0000"/>
                </a:solidFill>
              </a:rPr>
              <a:t>1</a:t>
            </a:r>
            <a:endParaRPr sz="1500" b="1" dirty="0">
              <a:solidFill>
                <a:srgbClr val="FF0000"/>
              </a:solidFill>
            </a:endParaRPr>
          </a:p>
        </p:txBody>
      </p:sp>
      <p:sp>
        <p:nvSpPr>
          <p:cNvPr id="405" name="Google Shape;405;g1155bea9381_1_71"/>
          <p:cNvSpPr txBox="1"/>
          <p:nvPr/>
        </p:nvSpPr>
        <p:spPr>
          <a:xfrm>
            <a:off x="4701236" y="3240115"/>
            <a:ext cx="257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dirty="0">
                <a:solidFill>
                  <a:srgbClr val="FF0000"/>
                </a:solidFill>
              </a:rPr>
              <a:t>2</a:t>
            </a:r>
            <a:endParaRPr sz="1500" b="1" dirty="0">
              <a:solidFill>
                <a:srgbClr val="FF0000"/>
              </a:solidFill>
            </a:endParaRPr>
          </a:p>
        </p:txBody>
      </p:sp>
      <p:sp>
        <p:nvSpPr>
          <p:cNvPr id="409" name="Google Shape;409;g1155bea9381_1_71"/>
          <p:cNvSpPr txBox="1"/>
          <p:nvPr/>
        </p:nvSpPr>
        <p:spPr>
          <a:xfrm>
            <a:off x="367150" y="5230613"/>
            <a:ext cx="257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rgbClr val="FF0000"/>
                </a:solidFill>
              </a:rPr>
              <a:t>1</a:t>
            </a:r>
            <a:endParaRPr sz="1500" b="1">
              <a:solidFill>
                <a:srgbClr val="FF0000"/>
              </a:solidFill>
            </a:endParaRPr>
          </a:p>
        </p:txBody>
      </p:sp>
      <p:sp>
        <p:nvSpPr>
          <p:cNvPr id="410" name="Google Shape;410;g1155bea9381_1_71"/>
          <p:cNvSpPr txBox="1"/>
          <p:nvPr/>
        </p:nvSpPr>
        <p:spPr>
          <a:xfrm>
            <a:off x="367150" y="5594238"/>
            <a:ext cx="257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rgbClr val="FF0000"/>
                </a:solidFill>
              </a:rPr>
              <a:t>2</a:t>
            </a:r>
            <a:endParaRPr sz="1500" b="1">
              <a:solidFill>
                <a:srgbClr val="FF0000"/>
              </a:solidFill>
            </a:endParaRPr>
          </a:p>
        </p:txBody>
      </p:sp>
      <p:sp>
        <p:nvSpPr>
          <p:cNvPr id="411" name="Google Shape;411;g1155bea9381_1_71"/>
          <p:cNvSpPr txBox="1"/>
          <p:nvPr/>
        </p:nvSpPr>
        <p:spPr>
          <a:xfrm>
            <a:off x="367150" y="5952475"/>
            <a:ext cx="257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rgbClr val="FF0000"/>
                </a:solidFill>
              </a:rPr>
              <a:t>3</a:t>
            </a:r>
            <a:endParaRPr sz="1500" b="1">
              <a:solidFill>
                <a:srgbClr val="FF0000"/>
              </a:solidFill>
            </a:endParaRPr>
          </a:p>
        </p:txBody>
      </p:sp>
      <p:sp>
        <p:nvSpPr>
          <p:cNvPr id="412" name="Google Shape;412;g1155bea9381_1_71"/>
          <p:cNvSpPr txBox="1"/>
          <p:nvPr/>
        </p:nvSpPr>
        <p:spPr>
          <a:xfrm>
            <a:off x="558375" y="5952475"/>
            <a:ext cx="6858000" cy="415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500" dirty="0">
                <a:solidFill>
                  <a:schemeClr val="dk1"/>
                </a:solidFill>
              </a:rPr>
              <a:t>회원 가입</a:t>
            </a:r>
            <a:r>
              <a:rPr lang="en-US" sz="1500" dirty="0">
                <a:solidFill>
                  <a:schemeClr val="dk1"/>
                </a:solidFill>
              </a:rPr>
              <a:t>: </a:t>
            </a:r>
            <a:r>
              <a:rPr lang="ko-KR" altLang="en-US" sz="1500" dirty="0">
                <a:solidFill>
                  <a:schemeClr val="dk1"/>
                </a:solidFill>
              </a:rPr>
              <a:t>회원 가입 </a:t>
            </a:r>
            <a:r>
              <a:rPr lang="en-US" altLang="ko-KR" sz="1500" dirty="0">
                <a:solidFill>
                  <a:schemeClr val="dk1"/>
                </a:solidFill>
              </a:rPr>
              <a:t>form</a:t>
            </a:r>
            <a:r>
              <a:rPr lang="ko-KR" altLang="en-US" sz="1500" dirty="0">
                <a:solidFill>
                  <a:schemeClr val="dk1"/>
                </a:solidFill>
              </a:rPr>
              <a:t>으로 이동하여 회원 가입이 진행 됩니다</a:t>
            </a:r>
            <a:r>
              <a:rPr lang="en-US" altLang="ko-KR" sz="1500" dirty="0">
                <a:solidFill>
                  <a:schemeClr val="dk1"/>
                </a:solidFill>
              </a:rPr>
              <a:t>.</a:t>
            </a:r>
            <a:endParaRPr sz="1500" dirty="0"/>
          </a:p>
        </p:txBody>
      </p:sp>
      <p:sp>
        <p:nvSpPr>
          <p:cNvPr id="413" name="Google Shape;413;g1155bea9381_1_71"/>
          <p:cNvSpPr txBox="1"/>
          <p:nvPr/>
        </p:nvSpPr>
        <p:spPr>
          <a:xfrm>
            <a:off x="367152" y="6349550"/>
            <a:ext cx="257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rgbClr val="FF0000"/>
                </a:solidFill>
              </a:rPr>
              <a:t>4</a:t>
            </a:r>
            <a:endParaRPr sz="1500" b="1">
              <a:solidFill>
                <a:srgbClr val="FF0000"/>
              </a:solidFill>
            </a:endParaRPr>
          </a:p>
        </p:txBody>
      </p:sp>
      <p:sp>
        <p:nvSpPr>
          <p:cNvPr id="414" name="Google Shape;414;g1155bea9381_1_71"/>
          <p:cNvSpPr txBox="1"/>
          <p:nvPr/>
        </p:nvSpPr>
        <p:spPr>
          <a:xfrm>
            <a:off x="558375" y="6349550"/>
            <a:ext cx="6858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 err="1">
                <a:solidFill>
                  <a:schemeClr val="dk1"/>
                </a:solidFill>
              </a:rPr>
              <a:t>글번호</a:t>
            </a:r>
            <a:r>
              <a:rPr lang="en-US" sz="1500" dirty="0">
                <a:solidFill>
                  <a:schemeClr val="dk1"/>
                </a:solidFill>
              </a:rPr>
              <a:t> </a:t>
            </a:r>
            <a:r>
              <a:rPr lang="en-US" sz="1500" dirty="0" err="1">
                <a:solidFill>
                  <a:schemeClr val="dk1"/>
                </a:solidFill>
              </a:rPr>
              <a:t>클릭</a:t>
            </a:r>
            <a:r>
              <a:rPr lang="en-US" sz="1500" dirty="0">
                <a:solidFill>
                  <a:schemeClr val="dk1"/>
                </a:solidFill>
              </a:rPr>
              <a:t> : </a:t>
            </a:r>
            <a:r>
              <a:rPr lang="en-US" sz="1500" dirty="0" err="1">
                <a:solidFill>
                  <a:schemeClr val="dk1"/>
                </a:solidFill>
              </a:rPr>
              <a:t>게시판</a:t>
            </a:r>
            <a:r>
              <a:rPr lang="en-US" sz="1500" dirty="0">
                <a:solidFill>
                  <a:schemeClr val="dk1"/>
                </a:solidFill>
              </a:rPr>
              <a:t> </a:t>
            </a:r>
            <a:r>
              <a:rPr lang="en-US" sz="1500" dirty="0" err="1">
                <a:solidFill>
                  <a:schemeClr val="dk1"/>
                </a:solidFill>
              </a:rPr>
              <a:t>목록중에</a:t>
            </a:r>
            <a:r>
              <a:rPr lang="en-US" sz="1500" dirty="0">
                <a:solidFill>
                  <a:schemeClr val="dk1"/>
                </a:solidFill>
              </a:rPr>
              <a:t> </a:t>
            </a:r>
            <a:r>
              <a:rPr lang="en-US" sz="1500" dirty="0" err="1">
                <a:solidFill>
                  <a:schemeClr val="dk1"/>
                </a:solidFill>
              </a:rPr>
              <a:t>해당하는</a:t>
            </a:r>
            <a:r>
              <a:rPr lang="en-US" sz="1500" dirty="0">
                <a:solidFill>
                  <a:schemeClr val="dk1"/>
                </a:solidFill>
              </a:rPr>
              <a:t> </a:t>
            </a:r>
            <a:r>
              <a:rPr lang="en-US" sz="1500" dirty="0" err="1">
                <a:solidFill>
                  <a:schemeClr val="dk1"/>
                </a:solidFill>
              </a:rPr>
              <a:t>번호를</a:t>
            </a:r>
            <a:r>
              <a:rPr lang="en-US" sz="1500" dirty="0">
                <a:solidFill>
                  <a:schemeClr val="dk1"/>
                </a:solidFill>
              </a:rPr>
              <a:t> </a:t>
            </a:r>
            <a:r>
              <a:rPr lang="en-US" sz="1500" dirty="0" err="1">
                <a:solidFill>
                  <a:schemeClr val="dk1"/>
                </a:solidFill>
              </a:rPr>
              <a:t>클릭하면</a:t>
            </a:r>
            <a:r>
              <a:rPr lang="en-US" sz="1500" dirty="0">
                <a:solidFill>
                  <a:schemeClr val="dk1"/>
                </a:solidFill>
              </a:rPr>
              <a:t> </a:t>
            </a:r>
            <a:r>
              <a:rPr lang="en-US" sz="1500" dirty="0" err="1">
                <a:solidFill>
                  <a:schemeClr val="dk1"/>
                </a:solidFill>
              </a:rPr>
              <a:t>글보기로</a:t>
            </a:r>
            <a:r>
              <a:rPr lang="en-US" sz="1500" dirty="0">
                <a:solidFill>
                  <a:schemeClr val="dk1"/>
                </a:solidFill>
              </a:rPr>
              <a:t> </a:t>
            </a:r>
            <a:r>
              <a:rPr lang="en-US" sz="1500" dirty="0" err="1">
                <a:solidFill>
                  <a:schemeClr val="dk1"/>
                </a:solidFill>
              </a:rPr>
              <a:t>이동합니다</a:t>
            </a:r>
            <a:r>
              <a:rPr lang="en-US" sz="1500" dirty="0">
                <a:solidFill>
                  <a:schemeClr val="dk1"/>
                </a:solidFill>
              </a:rPr>
              <a:t>.</a:t>
            </a:r>
            <a:endParaRPr sz="1500" dirty="0"/>
          </a:p>
        </p:txBody>
      </p:sp>
      <p:sp>
        <p:nvSpPr>
          <p:cNvPr id="26" name="Google Shape;400;g1155bea9381_1_71"/>
          <p:cNvSpPr/>
          <p:nvPr/>
        </p:nvSpPr>
        <p:spPr>
          <a:xfrm>
            <a:off x="11247079" y="2235952"/>
            <a:ext cx="570271" cy="41915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27" name="Google Shape;404;g1155bea9381_1_71"/>
          <p:cNvSpPr txBox="1"/>
          <p:nvPr/>
        </p:nvSpPr>
        <p:spPr>
          <a:xfrm>
            <a:off x="11904804" y="2239611"/>
            <a:ext cx="257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dirty="0">
                <a:solidFill>
                  <a:srgbClr val="FF0000"/>
                </a:solidFill>
              </a:rPr>
              <a:t>3</a:t>
            </a:r>
            <a:endParaRPr sz="1500" b="1" dirty="0">
              <a:solidFill>
                <a:srgbClr val="FF0000"/>
              </a:solidFill>
            </a:endParaRPr>
          </a:p>
        </p:txBody>
      </p:sp>
      <p:sp>
        <p:nvSpPr>
          <p:cNvPr id="28" name="Google Shape;401;g1155bea9381_1_71"/>
          <p:cNvSpPr txBox="1"/>
          <p:nvPr/>
        </p:nvSpPr>
        <p:spPr>
          <a:xfrm>
            <a:off x="2296833" y="1180991"/>
            <a:ext cx="35541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dirty="0">
                <a:solidFill>
                  <a:schemeClr val="accent4"/>
                </a:solidFill>
              </a:rPr>
              <a:t>7-1. Member </a:t>
            </a:r>
            <a:r>
              <a:rPr lang="ko-KR" altLang="en-US" sz="1500" b="1" dirty="0">
                <a:solidFill>
                  <a:schemeClr val="accent4"/>
                </a:solidFill>
              </a:rPr>
              <a:t>로그인 화면</a:t>
            </a:r>
            <a:endParaRPr sz="1500" b="1" dirty="0"/>
          </a:p>
        </p:txBody>
      </p:sp>
      <p:sp>
        <p:nvSpPr>
          <p:cNvPr id="23" name="Google Shape;329;p11">
            <a:extLst>
              <a:ext uri="{FF2B5EF4-FFF2-40B4-BE49-F238E27FC236}">
                <a16:creationId xmlns:a16="http://schemas.microsoft.com/office/drawing/2014/main" id="{ACE83B01-B986-4DC5-9F02-65BC4860268F}"/>
              </a:ext>
            </a:extLst>
          </p:cNvPr>
          <p:cNvSpPr txBox="1"/>
          <p:nvPr/>
        </p:nvSpPr>
        <p:spPr>
          <a:xfrm>
            <a:off x="101600" y="158115"/>
            <a:ext cx="2134235" cy="307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Team1 </a:t>
            </a:r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파워포인트</a:t>
            </a:r>
          </a:p>
        </p:txBody>
      </p:sp>
      <p:sp>
        <p:nvSpPr>
          <p:cNvPr id="24" name="Google Shape;191;gd1edc10b5a_2_0">
            <a:extLst>
              <a:ext uri="{FF2B5EF4-FFF2-40B4-BE49-F238E27FC236}">
                <a16:creationId xmlns:a16="http://schemas.microsoft.com/office/drawing/2014/main" id="{165FFDB2-0569-4DF6-9A8A-7C4947D9CA40}"/>
              </a:ext>
            </a:extLst>
          </p:cNvPr>
          <p:cNvSpPr txBox="1"/>
          <p:nvPr/>
        </p:nvSpPr>
        <p:spPr>
          <a:xfrm>
            <a:off x="1608455" y="652145"/>
            <a:ext cx="626745" cy="584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accent4"/>
                </a:solidFill>
              </a:rPr>
              <a:t>-</a:t>
            </a:r>
            <a:endParaRPr sz="3200" b="1" dirty="0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0987684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500" y="1647341"/>
            <a:ext cx="7907547" cy="35141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3" name="Google Shape;393;g1155bea9381_1_71"/>
          <p:cNvSpPr/>
          <p:nvPr/>
        </p:nvSpPr>
        <p:spPr>
          <a:xfrm>
            <a:off x="0" y="-81250"/>
            <a:ext cx="12192000" cy="1638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4" name="Google Shape;394;g1155bea9381_1_71"/>
          <p:cNvCxnSpPr/>
          <p:nvPr/>
        </p:nvCxnSpPr>
        <p:spPr>
          <a:xfrm>
            <a:off x="139700" y="491296"/>
            <a:ext cx="19938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96" name="Google Shape;396;g1155bea9381_1_71"/>
          <p:cNvSpPr txBox="1"/>
          <p:nvPr/>
        </p:nvSpPr>
        <p:spPr>
          <a:xfrm>
            <a:off x="2263849" y="645075"/>
            <a:ext cx="5152525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 err="1">
                <a:solidFill>
                  <a:schemeClr val="accent4"/>
                </a:solidFill>
              </a:rPr>
              <a:t>완성된</a:t>
            </a:r>
            <a:r>
              <a:rPr lang="en-US" sz="3000" dirty="0">
                <a:solidFill>
                  <a:schemeClr val="accent4"/>
                </a:solidFill>
              </a:rPr>
              <a:t> </a:t>
            </a:r>
            <a:r>
              <a:rPr lang="en-US" sz="3000" dirty="0" err="1">
                <a:solidFill>
                  <a:schemeClr val="accent4"/>
                </a:solidFill>
              </a:rPr>
              <a:t>화면</a:t>
            </a:r>
            <a:r>
              <a:rPr lang="en-US" sz="3000" dirty="0">
                <a:solidFill>
                  <a:schemeClr val="accent4"/>
                </a:solidFill>
              </a:rPr>
              <a:t> </a:t>
            </a:r>
            <a:r>
              <a:rPr lang="en-US" sz="3000" dirty="0" err="1">
                <a:solidFill>
                  <a:schemeClr val="accent4"/>
                </a:solidFill>
              </a:rPr>
              <a:t>캡쳐와</a:t>
            </a:r>
            <a:r>
              <a:rPr lang="en-US" sz="3000" dirty="0">
                <a:solidFill>
                  <a:schemeClr val="accent4"/>
                </a:solidFill>
              </a:rPr>
              <a:t> </a:t>
            </a:r>
            <a:r>
              <a:rPr lang="en-US" sz="3000" dirty="0" err="1">
                <a:solidFill>
                  <a:schemeClr val="accent4"/>
                </a:solidFill>
              </a:rPr>
              <a:t>기능설명</a:t>
            </a:r>
            <a:endParaRPr dirty="0"/>
          </a:p>
        </p:txBody>
      </p:sp>
      <p:sp>
        <p:nvSpPr>
          <p:cNvPr id="397" name="Google Shape;397;g1155bea9381_1_71"/>
          <p:cNvSpPr txBox="1"/>
          <p:nvPr/>
        </p:nvSpPr>
        <p:spPr>
          <a:xfrm>
            <a:off x="558375" y="5234438"/>
            <a:ext cx="6142200" cy="415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ko-KR" altLang="en-US" sz="1500" dirty="0"/>
              <a:t>회원 </a:t>
            </a:r>
            <a:r>
              <a:rPr lang="en-US" sz="1500" dirty="0"/>
              <a:t>: admin(</a:t>
            </a:r>
            <a:r>
              <a:rPr lang="ko-KR" altLang="en-US" sz="1500" dirty="0"/>
              <a:t>관리자</a:t>
            </a:r>
            <a:r>
              <a:rPr lang="en-US" altLang="ko-KR" sz="1500" dirty="0"/>
              <a:t>)</a:t>
            </a:r>
            <a:r>
              <a:rPr lang="ko-KR" altLang="en-US" sz="1500" dirty="0"/>
              <a:t>는 회원을 클릭하여 모든 회원 정보 보기 가능하다</a:t>
            </a:r>
            <a:endParaRPr sz="1500" dirty="0"/>
          </a:p>
        </p:txBody>
      </p:sp>
      <p:sp>
        <p:nvSpPr>
          <p:cNvPr id="398" name="Google Shape;398;g1155bea9381_1_71"/>
          <p:cNvSpPr/>
          <p:nvPr/>
        </p:nvSpPr>
        <p:spPr>
          <a:xfrm>
            <a:off x="9549698" y="2113475"/>
            <a:ext cx="491349" cy="1941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399" name="Google Shape;399;g1155bea9381_1_71"/>
          <p:cNvSpPr/>
          <p:nvPr/>
        </p:nvSpPr>
        <p:spPr>
          <a:xfrm>
            <a:off x="2428467" y="2973563"/>
            <a:ext cx="5751972" cy="1941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00" name="Google Shape;400;g1155bea9381_1_71"/>
          <p:cNvSpPr/>
          <p:nvPr/>
        </p:nvSpPr>
        <p:spPr>
          <a:xfrm>
            <a:off x="4948008" y="4957550"/>
            <a:ext cx="712889" cy="276888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02" name="Google Shape;402;g1155bea9381_1_71"/>
          <p:cNvSpPr txBox="1"/>
          <p:nvPr/>
        </p:nvSpPr>
        <p:spPr>
          <a:xfrm>
            <a:off x="558374" y="5594238"/>
            <a:ext cx="6857999" cy="415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500" dirty="0"/>
              <a:t>회원 등록 </a:t>
            </a:r>
            <a:r>
              <a:rPr lang="en-US" sz="1500" dirty="0"/>
              <a:t>: </a:t>
            </a:r>
            <a:r>
              <a:rPr lang="ko-KR" altLang="en-US" sz="1500" dirty="0"/>
              <a:t>회원 등록을 눌러 신규 회원을 </a:t>
            </a:r>
            <a:r>
              <a:rPr lang="en-US" altLang="ko-KR" sz="1500" dirty="0"/>
              <a:t>admin(</a:t>
            </a:r>
            <a:r>
              <a:rPr lang="ko-KR" altLang="en-US" sz="1500" dirty="0"/>
              <a:t>관리자</a:t>
            </a:r>
            <a:r>
              <a:rPr lang="en-US" altLang="ko-KR" sz="1500" dirty="0"/>
              <a:t>)</a:t>
            </a:r>
            <a:r>
              <a:rPr lang="ko-KR" altLang="en-US" sz="1500" dirty="0"/>
              <a:t>가 등록 할 수 있다</a:t>
            </a:r>
            <a:r>
              <a:rPr lang="en-US" altLang="ko-KR" sz="1500" dirty="0"/>
              <a:t>.</a:t>
            </a:r>
            <a:endParaRPr sz="1500" dirty="0"/>
          </a:p>
        </p:txBody>
      </p:sp>
      <p:sp>
        <p:nvSpPr>
          <p:cNvPr id="403" name="Google Shape;403;g1155bea9381_1_71"/>
          <p:cNvSpPr txBox="1"/>
          <p:nvPr/>
        </p:nvSpPr>
        <p:spPr>
          <a:xfrm>
            <a:off x="214750" y="2518439"/>
            <a:ext cx="257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" name="Google Shape;404;g1155bea9381_1_71"/>
          <p:cNvSpPr txBox="1"/>
          <p:nvPr/>
        </p:nvSpPr>
        <p:spPr>
          <a:xfrm>
            <a:off x="2175399" y="2862863"/>
            <a:ext cx="257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dirty="0">
                <a:solidFill>
                  <a:srgbClr val="FF0000"/>
                </a:solidFill>
              </a:rPr>
              <a:t>1</a:t>
            </a:r>
            <a:endParaRPr sz="1500" b="1" dirty="0">
              <a:solidFill>
                <a:srgbClr val="FF0000"/>
              </a:solidFill>
            </a:endParaRPr>
          </a:p>
        </p:txBody>
      </p:sp>
      <p:sp>
        <p:nvSpPr>
          <p:cNvPr id="405" name="Google Shape;405;g1155bea9381_1_71"/>
          <p:cNvSpPr txBox="1"/>
          <p:nvPr/>
        </p:nvSpPr>
        <p:spPr>
          <a:xfrm>
            <a:off x="4711261" y="4888244"/>
            <a:ext cx="257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rgbClr val="FF0000"/>
                </a:solidFill>
              </a:rPr>
              <a:t>2</a:t>
            </a:r>
            <a:endParaRPr sz="1500" b="1">
              <a:solidFill>
                <a:srgbClr val="FF0000"/>
              </a:solidFill>
            </a:endParaRPr>
          </a:p>
        </p:txBody>
      </p:sp>
      <p:sp>
        <p:nvSpPr>
          <p:cNvPr id="406" name="Google Shape;406;g1155bea9381_1_71"/>
          <p:cNvSpPr txBox="1"/>
          <p:nvPr/>
        </p:nvSpPr>
        <p:spPr>
          <a:xfrm>
            <a:off x="8388492" y="1788821"/>
            <a:ext cx="257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dirty="0">
                <a:solidFill>
                  <a:srgbClr val="FF0000"/>
                </a:solidFill>
              </a:rPr>
              <a:t>3</a:t>
            </a:r>
            <a:endParaRPr sz="1500" b="1" dirty="0">
              <a:solidFill>
                <a:srgbClr val="FF0000"/>
              </a:solidFill>
            </a:endParaRPr>
          </a:p>
        </p:txBody>
      </p:sp>
      <p:sp>
        <p:nvSpPr>
          <p:cNvPr id="407" name="Google Shape;407;g1155bea9381_1_71"/>
          <p:cNvSpPr/>
          <p:nvPr/>
        </p:nvSpPr>
        <p:spPr>
          <a:xfrm>
            <a:off x="7943186" y="2113475"/>
            <a:ext cx="1148313" cy="1941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08" name="Google Shape;408;g1155bea9381_1_71"/>
          <p:cNvSpPr txBox="1"/>
          <p:nvPr/>
        </p:nvSpPr>
        <p:spPr>
          <a:xfrm>
            <a:off x="9666522" y="1788821"/>
            <a:ext cx="257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dirty="0">
                <a:solidFill>
                  <a:srgbClr val="FF0000"/>
                </a:solidFill>
              </a:rPr>
              <a:t>4</a:t>
            </a:r>
            <a:endParaRPr sz="1500" b="1" dirty="0">
              <a:solidFill>
                <a:srgbClr val="FF0000"/>
              </a:solidFill>
            </a:endParaRPr>
          </a:p>
        </p:txBody>
      </p:sp>
      <p:sp>
        <p:nvSpPr>
          <p:cNvPr id="409" name="Google Shape;409;g1155bea9381_1_71"/>
          <p:cNvSpPr txBox="1"/>
          <p:nvPr/>
        </p:nvSpPr>
        <p:spPr>
          <a:xfrm>
            <a:off x="367150" y="5230613"/>
            <a:ext cx="257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rgbClr val="FF0000"/>
                </a:solidFill>
              </a:rPr>
              <a:t>1</a:t>
            </a:r>
            <a:endParaRPr sz="1500" b="1">
              <a:solidFill>
                <a:srgbClr val="FF0000"/>
              </a:solidFill>
            </a:endParaRPr>
          </a:p>
        </p:txBody>
      </p:sp>
      <p:sp>
        <p:nvSpPr>
          <p:cNvPr id="410" name="Google Shape;410;g1155bea9381_1_71"/>
          <p:cNvSpPr txBox="1"/>
          <p:nvPr/>
        </p:nvSpPr>
        <p:spPr>
          <a:xfrm>
            <a:off x="367150" y="5594238"/>
            <a:ext cx="257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rgbClr val="FF0000"/>
                </a:solidFill>
              </a:rPr>
              <a:t>2</a:t>
            </a:r>
            <a:endParaRPr sz="1500" b="1">
              <a:solidFill>
                <a:srgbClr val="FF0000"/>
              </a:solidFill>
            </a:endParaRPr>
          </a:p>
        </p:txBody>
      </p:sp>
      <p:sp>
        <p:nvSpPr>
          <p:cNvPr id="411" name="Google Shape;411;g1155bea9381_1_71"/>
          <p:cNvSpPr txBox="1"/>
          <p:nvPr/>
        </p:nvSpPr>
        <p:spPr>
          <a:xfrm>
            <a:off x="367150" y="5952475"/>
            <a:ext cx="257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rgbClr val="FF0000"/>
                </a:solidFill>
              </a:rPr>
              <a:t>3</a:t>
            </a:r>
            <a:endParaRPr sz="1500" b="1">
              <a:solidFill>
                <a:srgbClr val="FF0000"/>
              </a:solidFill>
            </a:endParaRPr>
          </a:p>
        </p:txBody>
      </p:sp>
      <p:sp>
        <p:nvSpPr>
          <p:cNvPr id="412" name="Google Shape;412;g1155bea9381_1_71"/>
          <p:cNvSpPr txBox="1"/>
          <p:nvPr/>
        </p:nvSpPr>
        <p:spPr>
          <a:xfrm>
            <a:off x="558375" y="5952475"/>
            <a:ext cx="6858000" cy="415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500" dirty="0">
                <a:solidFill>
                  <a:schemeClr val="dk1"/>
                </a:solidFill>
              </a:rPr>
              <a:t>회원 정보 보기</a:t>
            </a:r>
            <a:r>
              <a:rPr lang="en-US" sz="1500" dirty="0">
                <a:solidFill>
                  <a:schemeClr val="dk1"/>
                </a:solidFill>
              </a:rPr>
              <a:t>: </a:t>
            </a:r>
            <a:r>
              <a:rPr lang="ko-KR" altLang="en-US" sz="1500" dirty="0">
                <a:solidFill>
                  <a:schemeClr val="dk1"/>
                </a:solidFill>
              </a:rPr>
              <a:t>회원 정보를 디테일 하게 볼 수 있다</a:t>
            </a:r>
            <a:r>
              <a:rPr lang="en-US" altLang="ko-KR" sz="1500" dirty="0">
                <a:solidFill>
                  <a:schemeClr val="dk1"/>
                </a:solidFill>
              </a:rPr>
              <a:t>.</a:t>
            </a:r>
            <a:endParaRPr sz="1500" dirty="0"/>
          </a:p>
        </p:txBody>
      </p:sp>
      <p:sp>
        <p:nvSpPr>
          <p:cNvPr id="413" name="Google Shape;413;g1155bea9381_1_71"/>
          <p:cNvSpPr txBox="1"/>
          <p:nvPr/>
        </p:nvSpPr>
        <p:spPr>
          <a:xfrm>
            <a:off x="367152" y="6349550"/>
            <a:ext cx="257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rgbClr val="FF0000"/>
                </a:solidFill>
              </a:rPr>
              <a:t>4</a:t>
            </a:r>
            <a:endParaRPr sz="1500" b="1">
              <a:solidFill>
                <a:srgbClr val="FF0000"/>
              </a:solidFill>
            </a:endParaRPr>
          </a:p>
        </p:txBody>
      </p:sp>
      <p:sp>
        <p:nvSpPr>
          <p:cNvPr id="414" name="Google Shape;414;g1155bea9381_1_71"/>
          <p:cNvSpPr txBox="1"/>
          <p:nvPr/>
        </p:nvSpPr>
        <p:spPr>
          <a:xfrm>
            <a:off x="558375" y="6349550"/>
            <a:ext cx="6858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500" dirty="0">
                <a:solidFill>
                  <a:schemeClr val="dk1"/>
                </a:solidFill>
              </a:rPr>
              <a:t>로그아웃 </a:t>
            </a:r>
            <a:r>
              <a:rPr lang="en-US" sz="1500" dirty="0">
                <a:solidFill>
                  <a:schemeClr val="dk1"/>
                </a:solidFill>
              </a:rPr>
              <a:t>: </a:t>
            </a:r>
            <a:r>
              <a:rPr lang="ko-KR" altLang="en-US" sz="1500" dirty="0">
                <a:solidFill>
                  <a:schemeClr val="dk1"/>
                </a:solidFill>
              </a:rPr>
              <a:t>로그아웃을 진행한다</a:t>
            </a:r>
            <a:r>
              <a:rPr lang="en-US" altLang="ko-KR" sz="1500" dirty="0">
                <a:solidFill>
                  <a:schemeClr val="dk1"/>
                </a:solidFill>
              </a:rPr>
              <a:t>.</a:t>
            </a:r>
            <a:endParaRPr sz="1500" dirty="0"/>
          </a:p>
        </p:txBody>
      </p:sp>
      <p:sp>
        <p:nvSpPr>
          <p:cNvPr id="25" name="Google Shape;329;p11">
            <a:extLst>
              <a:ext uri="{FF2B5EF4-FFF2-40B4-BE49-F238E27FC236}">
                <a16:creationId xmlns:a16="http://schemas.microsoft.com/office/drawing/2014/main" id="{AFA9F09F-E8AB-4974-860D-D3F2D395A945}"/>
              </a:ext>
            </a:extLst>
          </p:cNvPr>
          <p:cNvSpPr txBox="1"/>
          <p:nvPr/>
        </p:nvSpPr>
        <p:spPr>
          <a:xfrm>
            <a:off x="101600" y="158115"/>
            <a:ext cx="2134235" cy="307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Team1 </a:t>
            </a:r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파워포인트</a:t>
            </a:r>
          </a:p>
        </p:txBody>
      </p:sp>
      <p:sp>
        <p:nvSpPr>
          <p:cNvPr id="27" name="Google Shape;191;gd1edc10b5a_2_0">
            <a:extLst>
              <a:ext uri="{FF2B5EF4-FFF2-40B4-BE49-F238E27FC236}">
                <a16:creationId xmlns:a16="http://schemas.microsoft.com/office/drawing/2014/main" id="{CAFD8421-65B5-4E93-80FE-7429EA740376}"/>
              </a:ext>
            </a:extLst>
          </p:cNvPr>
          <p:cNvSpPr txBox="1"/>
          <p:nvPr/>
        </p:nvSpPr>
        <p:spPr>
          <a:xfrm>
            <a:off x="1608455" y="652145"/>
            <a:ext cx="626745" cy="584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accent4"/>
                </a:solidFill>
              </a:rPr>
              <a:t>-</a:t>
            </a:r>
            <a:endParaRPr sz="3200" b="1" dirty="0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401;g1155bea9381_1_71">
            <a:extLst>
              <a:ext uri="{FF2B5EF4-FFF2-40B4-BE49-F238E27FC236}">
                <a16:creationId xmlns:a16="http://schemas.microsoft.com/office/drawing/2014/main" id="{825C7306-9CA7-432A-9D6A-0A86A2C1A9E2}"/>
              </a:ext>
            </a:extLst>
          </p:cNvPr>
          <p:cNvSpPr txBox="1"/>
          <p:nvPr/>
        </p:nvSpPr>
        <p:spPr>
          <a:xfrm>
            <a:off x="2296833" y="1180991"/>
            <a:ext cx="35541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dirty="0">
                <a:solidFill>
                  <a:schemeClr val="accent4"/>
                </a:solidFill>
              </a:rPr>
              <a:t>7-2. Member </a:t>
            </a:r>
            <a:r>
              <a:rPr lang="ko-KR" altLang="en-US" sz="1500" b="1" dirty="0">
                <a:solidFill>
                  <a:schemeClr val="accent4"/>
                </a:solidFill>
              </a:rPr>
              <a:t>리스트 화면</a:t>
            </a:r>
            <a:endParaRPr sz="1500" b="1" dirty="0"/>
          </a:p>
        </p:txBody>
      </p:sp>
    </p:spTree>
    <p:extLst>
      <p:ext uri="{BB962C8B-B14F-4D97-AF65-F5344CB8AC3E}">
        <p14:creationId xmlns:p14="http://schemas.microsoft.com/office/powerpoint/2010/main" val="247802224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1647" y="1931398"/>
            <a:ext cx="7148705" cy="37291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3" name="Google Shape;393;g1155bea9381_1_71"/>
          <p:cNvSpPr/>
          <p:nvPr/>
        </p:nvSpPr>
        <p:spPr>
          <a:xfrm>
            <a:off x="0" y="-81250"/>
            <a:ext cx="12192000" cy="1638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4" name="Google Shape;394;g1155bea9381_1_71"/>
          <p:cNvCxnSpPr/>
          <p:nvPr/>
        </p:nvCxnSpPr>
        <p:spPr>
          <a:xfrm>
            <a:off x="139700" y="491296"/>
            <a:ext cx="19938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96" name="Google Shape;396;g1155bea9381_1_71"/>
          <p:cNvSpPr txBox="1"/>
          <p:nvPr/>
        </p:nvSpPr>
        <p:spPr>
          <a:xfrm>
            <a:off x="2263850" y="645075"/>
            <a:ext cx="5908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 err="1">
                <a:solidFill>
                  <a:schemeClr val="accent4"/>
                </a:solidFill>
              </a:rPr>
              <a:t>완성된</a:t>
            </a:r>
            <a:r>
              <a:rPr lang="en-US" sz="3000" dirty="0">
                <a:solidFill>
                  <a:schemeClr val="accent4"/>
                </a:solidFill>
              </a:rPr>
              <a:t> </a:t>
            </a:r>
            <a:r>
              <a:rPr lang="en-US" sz="3000" dirty="0" err="1">
                <a:solidFill>
                  <a:schemeClr val="accent4"/>
                </a:solidFill>
              </a:rPr>
              <a:t>화면</a:t>
            </a:r>
            <a:r>
              <a:rPr lang="en-US" sz="3000" dirty="0">
                <a:solidFill>
                  <a:schemeClr val="accent4"/>
                </a:solidFill>
              </a:rPr>
              <a:t> </a:t>
            </a:r>
            <a:r>
              <a:rPr lang="en-US" sz="3000" dirty="0" err="1">
                <a:solidFill>
                  <a:schemeClr val="accent4"/>
                </a:solidFill>
              </a:rPr>
              <a:t>캡쳐와</a:t>
            </a:r>
            <a:r>
              <a:rPr lang="en-US" sz="3000" dirty="0">
                <a:solidFill>
                  <a:schemeClr val="accent4"/>
                </a:solidFill>
              </a:rPr>
              <a:t> </a:t>
            </a:r>
            <a:r>
              <a:rPr lang="en-US" sz="3000" dirty="0" err="1">
                <a:solidFill>
                  <a:schemeClr val="accent4"/>
                </a:solidFill>
              </a:rPr>
              <a:t>기능설명</a:t>
            </a:r>
            <a:endParaRPr dirty="0"/>
          </a:p>
        </p:txBody>
      </p:sp>
      <p:sp>
        <p:nvSpPr>
          <p:cNvPr id="399" name="Google Shape;399;g1155bea9381_1_71"/>
          <p:cNvSpPr/>
          <p:nvPr/>
        </p:nvSpPr>
        <p:spPr>
          <a:xfrm>
            <a:off x="5083277" y="4062143"/>
            <a:ext cx="334297" cy="1941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00" name="Google Shape;400;g1155bea9381_1_71"/>
          <p:cNvSpPr/>
          <p:nvPr/>
        </p:nvSpPr>
        <p:spPr>
          <a:xfrm>
            <a:off x="5476456" y="5440271"/>
            <a:ext cx="878447" cy="24015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02" name="Google Shape;402;g1155bea9381_1_71"/>
          <p:cNvSpPr txBox="1"/>
          <p:nvPr/>
        </p:nvSpPr>
        <p:spPr>
          <a:xfrm>
            <a:off x="558375" y="5594238"/>
            <a:ext cx="64143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ko-KR" altLang="en-US" sz="1500" dirty="0"/>
              <a:t>사진 바꾸기 </a:t>
            </a:r>
            <a:r>
              <a:rPr lang="en-US" altLang="ko-KR" sz="1500" dirty="0"/>
              <a:t>: </a:t>
            </a:r>
            <a:r>
              <a:rPr lang="ko-KR" altLang="en-US" sz="1500" dirty="0"/>
              <a:t>사진 바꾸기 기능 </a:t>
            </a:r>
          </a:p>
        </p:txBody>
      </p:sp>
      <p:sp>
        <p:nvSpPr>
          <p:cNvPr id="403" name="Google Shape;403;g1155bea9381_1_71"/>
          <p:cNvSpPr txBox="1"/>
          <p:nvPr/>
        </p:nvSpPr>
        <p:spPr>
          <a:xfrm>
            <a:off x="214750" y="2518439"/>
            <a:ext cx="257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" name="Google Shape;404;g1155bea9381_1_71"/>
          <p:cNvSpPr txBox="1"/>
          <p:nvPr/>
        </p:nvSpPr>
        <p:spPr>
          <a:xfrm>
            <a:off x="4825577" y="3951443"/>
            <a:ext cx="257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dirty="0">
                <a:solidFill>
                  <a:srgbClr val="FF0000"/>
                </a:solidFill>
              </a:rPr>
              <a:t>1</a:t>
            </a:r>
            <a:endParaRPr sz="1500" b="1" dirty="0">
              <a:solidFill>
                <a:srgbClr val="FF0000"/>
              </a:solidFill>
            </a:endParaRPr>
          </a:p>
        </p:txBody>
      </p:sp>
      <p:sp>
        <p:nvSpPr>
          <p:cNvPr id="405" name="Google Shape;405;g1155bea9381_1_71"/>
          <p:cNvSpPr txBox="1"/>
          <p:nvPr/>
        </p:nvSpPr>
        <p:spPr>
          <a:xfrm>
            <a:off x="5218150" y="5352596"/>
            <a:ext cx="257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dirty="0">
                <a:solidFill>
                  <a:srgbClr val="FF0000"/>
                </a:solidFill>
              </a:rPr>
              <a:t>2</a:t>
            </a:r>
            <a:endParaRPr sz="1500" b="1" dirty="0">
              <a:solidFill>
                <a:srgbClr val="FF0000"/>
              </a:solidFill>
            </a:endParaRPr>
          </a:p>
        </p:txBody>
      </p:sp>
      <p:sp>
        <p:nvSpPr>
          <p:cNvPr id="410" name="Google Shape;410;g1155bea9381_1_71"/>
          <p:cNvSpPr txBox="1"/>
          <p:nvPr/>
        </p:nvSpPr>
        <p:spPr>
          <a:xfrm>
            <a:off x="367150" y="5594238"/>
            <a:ext cx="257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dirty="0">
                <a:solidFill>
                  <a:srgbClr val="FF0000"/>
                </a:solidFill>
              </a:rPr>
              <a:t>1</a:t>
            </a:r>
            <a:endParaRPr sz="1500" b="1" dirty="0">
              <a:solidFill>
                <a:srgbClr val="FF0000"/>
              </a:solidFill>
            </a:endParaRPr>
          </a:p>
        </p:txBody>
      </p:sp>
      <p:sp>
        <p:nvSpPr>
          <p:cNvPr id="411" name="Google Shape;411;g1155bea9381_1_71"/>
          <p:cNvSpPr txBox="1"/>
          <p:nvPr/>
        </p:nvSpPr>
        <p:spPr>
          <a:xfrm>
            <a:off x="367150" y="5952475"/>
            <a:ext cx="257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dirty="0">
                <a:solidFill>
                  <a:srgbClr val="FF0000"/>
                </a:solidFill>
              </a:rPr>
              <a:t>2</a:t>
            </a:r>
            <a:endParaRPr sz="1500" b="1" dirty="0">
              <a:solidFill>
                <a:srgbClr val="FF0000"/>
              </a:solidFill>
            </a:endParaRPr>
          </a:p>
        </p:txBody>
      </p:sp>
      <p:sp>
        <p:nvSpPr>
          <p:cNvPr id="412" name="Google Shape;412;g1155bea9381_1_71"/>
          <p:cNvSpPr txBox="1"/>
          <p:nvPr/>
        </p:nvSpPr>
        <p:spPr>
          <a:xfrm>
            <a:off x="558375" y="5952475"/>
            <a:ext cx="6858000" cy="415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500" dirty="0">
                <a:solidFill>
                  <a:schemeClr val="dk1"/>
                </a:solidFill>
              </a:rPr>
              <a:t>회원 정보 보기 버튼</a:t>
            </a:r>
            <a:r>
              <a:rPr lang="en-US" sz="1500" dirty="0">
                <a:solidFill>
                  <a:schemeClr val="dk1"/>
                </a:solidFill>
              </a:rPr>
              <a:t>: </a:t>
            </a:r>
            <a:r>
              <a:rPr lang="ko-KR" altLang="en-US" sz="1500" dirty="0">
                <a:solidFill>
                  <a:schemeClr val="dk1"/>
                </a:solidFill>
              </a:rPr>
              <a:t>수정</a:t>
            </a:r>
            <a:r>
              <a:rPr lang="en-US" altLang="ko-KR" sz="1500" dirty="0">
                <a:solidFill>
                  <a:schemeClr val="dk1"/>
                </a:solidFill>
              </a:rPr>
              <a:t>(submit), </a:t>
            </a:r>
            <a:r>
              <a:rPr lang="ko-KR" altLang="en-US" sz="1500" dirty="0">
                <a:solidFill>
                  <a:schemeClr val="dk1"/>
                </a:solidFill>
              </a:rPr>
              <a:t>삭제</a:t>
            </a:r>
            <a:r>
              <a:rPr lang="en-US" altLang="ko-KR" sz="1500" dirty="0">
                <a:solidFill>
                  <a:schemeClr val="dk1"/>
                </a:solidFill>
              </a:rPr>
              <a:t>(reset), </a:t>
            </a:r>
            <a:r>
              <a:rPr lang="ko-KR" altLang="en-US" sz="1500" dirty="0">
                <a:solidFill>
                  <a:schemeClr val="dk1"/>
                </a:solidFill>
              </a:rPr>
              <a:t>리스트</a:t>
            </a:r>
            <a:r>
              <a:rPr lang="en-US" altLang="ko-KR" sz="1500" dirty="0">
                <a:solidFill>
                  <a:schemeClr val="dk1"/>
                </a:solidFill>
              </a:rPr>
              <a:t>(</a:t>
            </a:r>
            <a:r>
              <a:rPr lang="en-US" altLang="ko-KR" sz="1500" dirty="0" err="1">
                <a:solidFill>
                  <a:schemeClr val="dk1"/>
                </a:solidFill>
              </a:rPr>
              <a:t>list.jsp</a:t>
            </a:r>
            <a:r>
              <a:rPr lang="en-US" altLang="ko-KR" sz="1500" dirty="0">
                <a:solidFill>
                  <a:schemeClr val="dk1"/>
                </a:solidFill>
              </a:rPr>
              <a:t>)</a:t>
            </a:r>
            <a:r>
              <a:rPr lang="ko-KR" altLang="en-US" sz="1500" dirty="0">
                <a:solidFill>
                  <a:schemeClr val="dk1"/>
                </a:solidFill>
              </a:rPr>
              <a:t>로 이동</a:t>
            </a:r>
            <a:endParaRPr sz="1500" dirty="0"/>
          </a:p>
        </p:txBody>
      </p:sp>
      <p:sp>
        <p:nvSpPr>
          <p:cNvPr id="17" name="Google Shape;329;p11">
            <a:extLst>
              <a:ext uri="{FF2B5EF4-FFF2-40B4-BE49-F238E27FC236}">
                <a16:creationId xmlns:a16="http://schemas.microsoft.com/office/drawing/2014/main" id="{0E70B47D-5556-49B8-BE87-76985455B944}"/>
              </a:ext>
            </a:extLst>
          </p:cNvPr>
          <p:cNvSpPr txBox="1"/>
          <p:nvPr/>
        </p:nvSpPr>
        <p:spPr>
          <a:xfrm>
            <a:off x="101600" y="158115"/>
            <a:ext cx="2134235" cy="307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Team1 </a:t>
            </a:r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파워포인트</a:t>
            </a:r>
          </a:p>
        </p:txBody>
      </p:sp>
      <p:sp>
        <p:nvSpPr>
          <p:cNvPr id="18" name="Google Shape;191;gd1edc10b5a_2_0">
            <a:extLst>
              <a:ext uri="{FF2B5EF4-FFF2-40B4-BE49-F238E27FC236}">
                <a16:creationId xmlns:a16="http://schemas.microsoft.com/office/drawing/2014/main" id="{E25BB000-4A2A-453E-96C0-0C4B9F47D9F3}"/>
              </a:ext>
            </a:extLst>
          </p:cNvPr>
          <p:cNvSpPr txBox="1"/>
          <p:nvPr/>
        </p:nvSpPr>
        <p:spPr>
          <a:xfrm>
            <a:off x="1608455" y="652145"/>
            <a:ext cx="626745" cy="584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accent4"/>
                </a:solidFill>
              </a:rPr>
              <a:t>-</a:t>
            </a:r>
            <a:endParaRPr sz="3200" b="1" dirty="0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401;g1155bea9381_1_71">
            <a:extLst>
              <a:ext uri="{FF2B5EF4-FFF2-40B4-BE49-F238E27FC236}">
                <a16:creationId xmlns:a16="http://schemas.microsoft.com/office/drawing/2014/main" id="{2D161EF7-21BD-4CC1-8F3F-74FB8A772ECA}"/>
              </a:ext>
            </a:extLst>
          </p:cNvPr>
          <p:cNvSpPr txBox="1"/>
          <p:nvPr/>
        </p:nvSpPr>
        <p:spPr>
          <a:xfrm>
            <a:off x="2296833" y="1180991"/>
            <a:ext cx="35541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dirty="0">
                <a:solidFill>
                  <a:schemeClr val="accent4"/>
                </a:solidFill>
              </a:rPr>
              <a:t>7-3. Member </a:t>
            </a:r>
            <a:r>
              <a:rPr lang="ko-KR" altLang="en-US" sz="1500" b="1" dirty="0">
                <a:solidFill>
                  <a:schemeClr val="accent4"/>
                </a:solidFill>
              </a:rPr>
              <a:t>회원 정보 보기</a:t>
            </a:r>
            <a:endParaRPr sz="1500" b="1" dirty="0"/>
          </a:p>
        </p:txBody>
      </p:sp>
    </p:spTree>
    <p:extLst>
      <p:ext uri="{BB962C8B-B14F-4D97-AF65-F5344CB8AC3E}">
        <p14:creationId xmlns:p14="http://schemas.microsoft.com/office/powerpoint/2010/main" val="222009466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5050" y="1557050"/>
            <a:ext cx="5810250" cy="364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56501"/>
            <a:ext cx="6181940" cy="4747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3" name="Google Shape;393;g1155bea9381_1_71"/>
          <p:cNvSpPr/>
          <p:nvPr/>
        </p:nvSpPr>
        <p:spPr>
          <a:xfrm>
            <a:off x="0" y="-81250"/>
            <a:ext cx="12192000" cy="1638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4" name="Google Shape;394;g1155bea9381_1_71"/>
          <p:cNvCxnSpPr/>
          <p:nvPr/>
        </p:nvCxnSpPr>
        <p:spPr>
          <a:xfrm>
            <a:off x="139700" y="491296"/>
            <a:ext cx="19938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96" name="Google Shape;396;g1155bea9381_1_71"/>
          <p:cNvSpPr txBox="1"/>
          <p:nvPr/>
        </p:nvSpPr>
        <p:spPr>
          <a:xfrm>
            <a:off x="2263850" y="645075"/>
            <a:ext cx="588955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 err="1">
                <a:solidFill>
                  <a:schemeClr val="accent4"/>
                </a:solidFill>
              </a:rPr>
              <a:t>완성된</a:t>
            </a:r>
            <a:r>
              <a:rPr lang="en-US" sz="3000" dirty="0">
                <a:solidFill>
                  <a:schemeClr val="accent4"/>
                </a:solidFill>
              </a:rPr>
              <a:t> </a:t>
            </a:r>
            <a:r>
              <a:rPr lang="en-US" sz="3000" dirty="0" err="1">
                <a:solidFill>
                  <a:schemeClr val="accent4"/>
                </a:solidFill>
              </a:rPr>
              <a:t>화면</a:t>
            </a:r>
            <a:r>
              <a:rPr lang="en-US" sz="3000" dirty="0">
                <a:solidFill>
                  <a:schemeClr val="accent4"/>
                </a:solidFill>
              </a:rPr>
              <a:t> </a:t>
            </a:r>
            <a:r>
              <a:rPr lang="en-US" sz="3000" dirty="0" err="1">
                <a:solidFill>
                  <a:schemeClr val="accent4"/>
                </a:solidFill>
              </a:rPr>
              <a:t>캡쳐와</a:t>
            </a:r>
            <a:r>
              <a:rPr lang="en-US" sz="3000" dirty="0">
                <a:solidFill>
                  <a:schemeClr val="accent4"/>
                </a:solidFill>
              </a:rPr>
              <a:t> </a:t>
            </a:r>
            <a:r>
              <a:rPr lang="en-US" sz="3000" dirty="0" err="1">
                <a:solidFill>
                  <a:schemeClr val="accent4"/>
                </a:solidFill>
              </a:rPr>
              <a:t>기능설명</a:t>
            </a:r>
            <a:endParaRPr dirty="0"/>
          </a:p>
        </p:txBody>
      </p:sp>
      <p:sp>
        <p:nvSpPr>
          <p:cNvPr id="397" name="Google Shape;397;g1155bea9381_1_71"/>
          <p:cNvSpPr txBox="1"/>
          <p:nvPr/>
        </p:nvSpPr>
        <p:spPr>
          <a:xfrm>
            <a:off x="558375" y="5234438"/>
            <a:ext cx="8873412" cy="415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500" dirty="0"/>
              <a:t>회원 가입 폼</a:t>
            </a:r>
            <a:r>
              <a:rPr lang="en-US" sz="1500" dirty="0"/>
              <a:t>: </a:t>
            </a:r>
            <a:r>
              <a:rPr lang="ko-KR" altLang="en-US" sz="1500" dirty="0"/>
              <a:t>아이디</a:t>
            </a:r>
            <a:r>
              <a:rPr lang="en-US" altLang="ko-KR" sz="1500" dirty="0"/>
              <a:t>, </a:t>
            </a:r>
            <a:r>
              <a:rPr lang="ko-KR" altLang="en-US" sz="1500" dirty="0"/>
              <a:t>비밀번호</a:t>
            </a:r>
            <a:r>
              <a:rPr lang="en-US" altLang="ko-KR" sz="1500" dirty="0"/>
              <a:t>, </a:t>
            </a:r>
            <a:r>
              <a:rPr lang="ko-KR" altLang="en-US" sz="1500" dirty="0"/>
              <a:t>비밀번호 확인</a:t>
            </a:r>
            <a:r>
              <a:rPr lang="en-US" altLang="ko-KR" sz="1500" dirty="0"/>
              <a:t>, </a:t>
            </a:r>
            <a:r>
              <a:rPr lang="ko-KR" altLang="en-US" sz="1500" dirty="0"/>
              <a:t>이름</a:t>
            </a:r>
            <a:r>
              <a:rPr lang="en-US" altLang="ko-KR" sz="1500" dirty="0"/>
              <a:t>, </a:t>
            </a:r>
            <a:r>
              <a:rPr lang="ko-KR" altLang="en-US" sz="1500" dirty="0"/>
              <a:t>성별</a:t>
            </a:r>
            <a:r>
              <a:rPr lang="en-US" altLang="ko-KR" sz="1500" dirty="0"/>
              <a:t>, </a:t>
            </a:r>
            <a:r>
              <a:rPr lang="ko-KR" altLang="en-US" sz="1500" dirty="0"/>
              <a:t>생년월일</a:t>
            </a:r>
            <a:r>
              <a:rPr lang="en-US" altLang="ko-KR" sz="1500" dirty="0"/>
              <a:t>, </a:t>
            </a:r>
            <a:r>
              <a:rPr lang="ko-KR" altLang="en-US" sz="1500" dirty="0"/>
              <a:t>연락처</a:t>
            </a:r>
            <a:r>
              <a:rPr lang="en-US" altLang="ko-KR" sz="1500" dirty="0"/>
              <a:t>, </a:t>
            </a:r>
            <a:r>
              <a:rPr lang="ko-KR" altLang="en-US" sz="1500" dirty="0" err="1"/>
              <a:t>이메일</a:t>
            </a:r>
            <a:r>
              <a:rPr lang="en-US" altLang="ko-KR" sz="1500" dirty="0"/>
              <a:t>, </a:t>
            </a:r>
            <a:r>
              <a:rPr lang="ko-KR" altLang="en-US" sz="1500" dirty="0"/>
              <a:t>사진 입력</a:t>
            </a:r>
            <a:endParaRPr sz="1500" dirty="0"/>
          </a:p>
        </p:txBody>
      </p:sp>
      <p:sp>
        <p:nvSpPr>
          <p:cNvPr id="398" name="Google Shape;398;g1155bea9381_1_71"/>
          <p:cNvSpPr/>
          <p:nvPr/>
        </p:nvSpPr>
        <p:spPr>
          <a:xfrm>
            <a:off x="8553965" y="2151015"/>
            <a:ext cx="1769905" cy="2369617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399" name="Google Shape;399;g1155bea9381_1_71"/>
          <p:cNvSpPr/>
          <p:nvPr/>
        </p:nvSpPr>
        <p:spPr>
          <a:xfrm>
            <a:off x="1679547" y="1956915"/>
            <a:ext cx="1732247" cy="2858197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00" name="Google Shape;400;g1155bea9381_1_71"/>
          <p:cNvSpPr/>
          <p:nvPr/>
        </p:nvSpPr>
        <p:spPr>
          <a:xfrm>
            <a:off x="2235523" y="4888823"/>
            <a:ext cx="1599058" cy="2862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02" name="Google Shape;402;g1155bea9381_1_71"/>
          <p:cNvSpPr txBox="1"/>
          <p:nvPr/>
        </p:nvSpPr>
        <p:spPr>
          <a:xfrm>
            <a:off x="558375" y="5594238"/>
            <a:ext cx="7995590" cy="415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500" dirty="0"/>
              <a:t>회원 가입 폼 버튼</a:t>
            </a:r>
            <a:r>
              <a:rPr lang="en-US" sz="1500" dirty="0"/>
              <a:t>: </a:t>
            </a:r>
            <a:r>
              <a:rPr lang="ko-KR" altLang="en-US" sz="1500" dirty="0"/>
              <a:t>가입 버튼</a:t>
            </a:r>
            <a:r>
              <a:rPr lang="en-US" altLang="ko-KR" sz="1500" dirty="0"/>
              <a:t>(submit), </a:t>
            </a:r>
            <a:r>
              <a:rPr lang="ko-KR" altLang="en-US" sz="1500" dirty="0" err="1"/>
              <a:t>다시입력</a:t>
            </a:r>
            <a:r>
              <a:rPr lang="en-US" altLang="ko-KR" sz="1500" dirty="0"/>
              <a:t>(rest), </a:t>
            </a:r>
            <a:r>
              <a:rPr lang="ko-KR" altLang="en-US" sz="1500" dirty="0"/>
              <a:t>취소</a:t>
            </a:r>
            <a:r>
              <a:rPr lang="en-US" altLang="ko-KR" sz="1500" dirty="0"/>
              <a:t>(</a:t>
            </a:r>
            <a:r>
              <a:rPr lang="en-US" altLang="ko-KR" sz="1500" dirty="0" err="1"/>
              <a:t>list.jsp</a:t>
            </a:r>
            <a:r>
              <a:rPr lang="en-US" altLang="ko-KR" sz="1500" dirty="0"/>
              <a:t>)</a:t>
            </a:r>
            <a:endParaRPr sz="1500" dirty="0"/>
          </a:p>
        </p:txBody>
      </p:sp>
      <p:sp>
        <p:nvSpPr>
          <p:cNvPr id="403" name="Google Shape;403;g1155bea9381_1_71"/>
          <p:cNvSpPr txBox="1"/>
          <p:nvPr/>
        </p:nvSpPr>
        <p:spPr>
          <a:xfrm>
            <a:off x="214750" y="2518439"/>
            <a:ext cx="257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" name="Google Shape;404;g1155bea9381_1_71"/>
          <p:cNvSpPr txBox="1"/>
          <p:nvPr/>
        </p:nvSpPr>
        <p:spPr>
          <a:xfrm>
            <a:off x="1421847" y="2154325"/>
            <a:ext cx="257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dirty="0">
                <a:solidFill>
                  <a:srgbClr val="FF0000"/>
                </a:solidFill>
              </a:rPr>
              <a:t>1</a:t>
            </a:r>
            <a:endParaRPr sz="1500" b="1" dirty="0">
              <a:solidFill>
                <a:srgbClr val="FF0000"/>
              </a:solidFill>
            </a:endParaRPr>
          </a:p>
        </p:txBody>
      </p:sp>
      <p:sp>
        <p:nvSpPr>
          <p:cNvPr id="405" name="Google Shape;405;g1155bea9381_1_71"/>
          <p:cNvSpPr txBox="1"/>
          <p:nvPr/>
        </p:nvSpPr>
        <p:spPr>
          <a:xfrm>
            <a:off x="1922023" y="4815113"/>
            <a:ext cx="257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rgbClr val="FF0000"/>
                </a:solidFill>
              </a:rPr>
              <a:t>2</a:t>
            </a:r>
            <a:endParaRPr sz="1500" b="1">
              <a:solidFill>
                <a:srgbClr val="FF0000"/>
              </a:solidFill>
            </a:endParaRPr>
          </a:p>
        </p:txBody>
      </p:sp>
      <p:sp>
        <p:nvSpPr>
          <p:cNvPr id="408" name="Google Shape;408;g1155bea9381_1_71"/>
          <p:cNvSpPr txBox="1"/>
          <p:nvPr/>
        </p:nvSpPr>
        <p:spPr>
          <a:xfrm>
            <a:off x="1875788" y="3462038"/>
            <a:ext cx="257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rgbClr val="FF0000"/>
                </a:solidFill>
              </a:rPr>
              <a:t>4</a:t>
            </a:r>
            <a:endParaRPr sz="1500" b="1">
              <a:solidFill>
                <a:srgbClr val="FF0000"/>
              </a:solidFill>
            </a:endParaRPr>
          </a:p>
        </p:txBody>
      </p:sp>
      <p:sp>
        <p:nvSpPr>
          <p:cNvPr id="409" name="Google Shape;409;g1155bea9381_1_71"/>
          <p:cNvSpPr txBox="1"/>
          <p:nvPr/>
        </p:nvSpPr>
        <p:spPr>
          <a:xfrm>
            <a:off x="367150" y="5230613"/>
            <a:ext cx="257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rgbClr val="FF0000"/>
                </a:solidFill>
              </a:rPr>
              <a:t>1</a:t>
            </a:r>
            <a:endParaRPr sz="1500" b="1">
              <a:solidFill>
                <a:srgbClr val="FF0000"/>
              </a:solidFill>
            </a:endParaRPr>
          </a:p>
        </p:txBody>
      </p:sp>
      <p:sp>
        <p:nvSpPr>
          <p:cNvPr id="410" name="Google Shape;410;g1155bea9381_1_71"/>
          <p:cNvSpPr txBox="1"/>
          <p:nvPr/>
        </p:nvSpPr>
        <p:spPr>
          <a:xfrm>
            <a:off x="367150" y="5594238"/>
            <a:ext cx="257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rgbClr val="FF0000"/>
                </a:solidFill>
              </a:rPr>
              <a:t>2</a:t>
            </a:r>
            <a:endParaRPr sz="1500" b="1">
              <a:solidFill>
                <a:srgbClr val="FF0000"/>
              </a:solidFill>
            </a:endParaRPr>
          </a:p>
        </p:txBody>
      </p:sp>
      <p:sp>
        <p:nvSpPr>
          <p:cNvPr id="411" name="Google Shape;411;g1155bea9381_1_71"/>
          <p:cNvSpPr txBox="1"/>
          <p:nvPr/>
        </p:nvSpPr>
        <p:spPr>
          <a:xfrm>
            <a:off x="367150" y="5952475"/>
            <a:ext cx="257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rgbClr val="FF0000"/>
                </a:solidFill>
              </a:rPr>
              <a:t>3</a:t>
            </a:r>
            <a:endParaRPr sz="1500" b="1">
              <a:solidFill>
                <a:srgbClr val="FF0000"/>
              </a:solidFill>
            </a:endParaRPr>
          </a:p>
        </p:txBody>
      </p:sp>
      <p:sp>
        <p:nvSpPr>
          <p:cNvPr id="412" name="Google Shape;412;g1155bea9381_1_71"/>
          <p:cNvSpPr txBox="1"/>
          <p:nvPr/>
        </p:nvSpPr>
        <p:spPr>
          <a:xfrm>
            <a:off x="558375" y="5952475"/>
            <a:ext cx="6858000" cy="415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500" dirty="0">
                <a:solidFill>
                  <a:schemeClr val="dk1"/>
                </a:solidFill>
              </a:rPr>
              <a:t>회원 정보 수정</a:t>
            </a:r>
            <a:r>
              <a:rPr lang="en-US" sz="1500" dirty="0">
                <a:solidFill>
                  <a:schemeClr val="dk1"/>
                </a:solidFill>
              </a:rPr>
              <a:t>: </a:t>
            </a:r>
            <a:r>
              <a:rPr lang="ko-KR" altLang="en-US" sz="1500" dirty="0">
                <a:solidFill>
                  <a:schemeClr val="dk1"/>
                </a:solidFill>
              </a:rPr>
              <a:t>아이디</a:t>
            </a:r>
            <a:r>
              <a:rPr lang="en-US" altLang="ko-KR" sz="1500" dirty="0">
                <a:solidFill>
                  <a:schemeClr val="dk1"/>
                </a:solidFill>
              </a:rPr>
              <a:t>, </a:t>
            </a:r>
            <a:r>
              <a:rPr lang="ko-KR" altLang="en-US" sz="1500" dirty="0">
                <a:solidFill>
                  <a:schemeClr val="dk1"/>
                </a:solidFill>
              </a:rPr>
              <a:t>비밀번호</a:t>
            </a:r>
            <a:r>
              <a:rPr lang="en-US" altLang="ko-KR" sz="1500" dirty="0">
                <a:solidFill>
                  <a:schemeClr val="dk1"/>
                </a:solidFill>
              </a:rPr>
              <a:t>, </a:t>
            </a:r>
            <a:r>
              <a:rPr lang="ko-KR" altLang="en-US" sz="1500" dirty="0">
                <a:solidFill>
                  <a:schemeClr val="dk1"/>
                </a:solidFill>
              </a:rPr>
              <a:t>이름</a:t>
            </a:r>
            <a:r>
              <a:rPr lang="en-US" altLang="ko-KR" sz="1500" dirty="0">
                <a:solidFill>
                  <a:schemeClr val="dk1"/>
                </a:solidFill>
              </a:rPr>
              <a:t>, </a:t>
            </a:r>
            <a:r>
              <a:rPr lang="ko-KR" altLang="en-US" sz="1500" dirty="0">
                <a:solidFill>
                  <a:schemeClr val="dk1"/>
                </a:solidFill>
              </a:rPr>
              <a:t>성별</a:t>
            </a:r>
            <a:r>
              <a:rPr lang="en-US" altLang="ko-KR" sz="1500" dirty="0">
                <a:solidFill>
                  <a:schemeClr val="dk1"/>
                </a:solidFill>
              </a:rPr>
              <a:t>, </a:t>
            </a:r>
            <a:r>
              <a:rPr lang="ko-KR" altLang="en-US" sz="1500" dirty="0">
                <a:solidFill>
                  <a:schemeClr val="dk1"/>
                </a:solidFill>
              </a:rPr>
              <a:t>생년월일</a:t>
            </a:r>
            <a:r>
              <a:rPr lang="en-US" altLang="ko-KR" sz="1500" dirty="0">
                <a:solidFill>
                  <a:schemeClr val="dk1"/>
                </a:solidFill>
              </a:rPr>
              <a:t>, </a:t>
            </a:r>
            <a:r>
              <a:rPr lang="ko-KR" altLang="en-US" sz="1500" dirty="0">
                <a:solidFill>
                  <a:schemeClr val="dk1"/>
                </a:solidFill>
              </a:rPr>
              <a:t>연락처</a:t>
            </a:r>
            <a:r>
              <a:rPr lang="en-US" altLang="ko-KR" sz="1500" dirty="0">
                <a:solidFill>
                  <a:schemeClr val="dk1"/>
                </a:solidFill>
              </a:rPr>
              <a:t>, </a:t>
            </a:r>
            <a:r>
              <a:rPr lang="ko-KR" altLang="en-US" sz="1500" dirty="0" err="1">
                <a:solidFill>
                  <a:schemeClr val="dk1"/>
                </a:solidFill>
              </a:rPr>
              <a:t>이메일</a:t>
            </a:r>
            <a:r>
              <a:rPr lang="ko-KR" altLang="en-US" sz="1500" dirty="0">
                <a:solidFill>
                  <a:schemeClr val="dk1"/>
                </a:solidFill>
              </a:rPr>
              <a:t> 입력</a:t>
            </a:r>
            <a:endParaRPr sz="1500" dirty="0"/>
          </a:p>
        </p:txBody>
      </p:sp>
      <p:sp>
        <p:nvSpPr>
          <p:cNvPr id="413" name="Google Shape;413;g1155bea9381_1_71"/>
          <p:cNvSpPr txBox="1"/>
          <p:nvPr/>
        </p:nvSpPr>
        <p:spPr>
          <a:xfrm>
            <a:off x="367152" y="6349550"/>
            <a:ext cx="257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rgbClr val="FF0000"/>
                </a:solidFill>
              </a:rPr>
              <a:t>4</a:t>
            </a:r>
            <a:endParaRPr sz="1500" b="1">
              <a:solidFill>
                <a:srgbClr val="FF0000"/>
              </a:solidFill>
            </a:endParaRPr>
          </a:p>
        </p:txBody>
      </p:sp>
      <p:sp>
        <p:nvSpPr>
          <p:cNvPr id="414" name="Google Shape;414;g1155bea9381_1_71"/>
          <p:cNvSpPr txBox="1"/>
          <p:nvPr/>
        </p:nvSpPr>
        <p:spPr>
          <a:xfrm>
            <a:off x="558375" y="6349550"/>
            <a:ext cx="6858000" cy="415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500" dirty="0">
                <a:solidFill>
                  <a:schemeClr val="dk1"/>
                </a:solidFill>
              </a:rPr>
              <a:t>회원 정보 수정 버튼</a:t>
            </a:r>
            <a:r>
              <a:rPr lang="en-US" sz="1500" dirty="0">
                <a:solidFill>
                  <a:schemeClr val="dk1"/>
                </a:solidFill>
              </a:rPr>
              <a:t>: </a:t>
            </a:r>
            <a:r>
              <a:rPr lang="ko-KR" altLang="en-US" sz="1500" dirty="0">
                <a:solidFill>
                  <a:schemeClr val="dk1"/>
                </a:solidFill>
              </a:rPr>
              <a:t>수정</a:t>
            </a:r>
            <a:r>
              <a:rPr lang="en-US" altLang="ko-KR" sz="1500" dirty="0">
                <a:solidFill>
                  <a:schemeClr val="dk1"/>
                </a:solidFill>
              </a:rPr>
              <a:t>(submit), </a:t>
            </a:r>
            <a:r>
              <a:rPr lang="ko-KR" altLang="en-US" sz="1500" dirty="0" err="1">
                <a:solidFill>
                  <a:schemeClr val="dk1"/>
                </a:solidFill>
              </a:rPr>
              <a:t>다시입력</a:t>
            </a:r>
            <a:r>
              <a:rPr lang="en-US" altLang="ko-KR" sz="1500" dirty="0">
                <a:solidFill>
                  <a:schemeClr val="dk1"/>
                </a:solidFill>
              </a:rPr>
              <a:t>(reset), </a:t>
            </a:r>
            <a:r>
              <a:rPr lang="ko-KR" altLang="en-US" sz="1500" dirty="0">
                <a:solidFill>
                  <a:schemeClr val="dk1"/>
                </a:solidFill>
              </a:rPr>
              <a:t>취소</a:t>
            </a:r>
            <a:r>
              <a:rPr lang="en-US" altLang="ko-KR" sz="1500" dirty="0">
                <a:solidFill>
                  <a:schemeClr val="dk1"/>
                </a:solidFill>
              </a:rPr>
              <a:t>(</a:t>
            </a:r>
            <a:r>
              <a:rPr lang="en-US" altLang="ko-KR" sz="1500" dirty="0" err="1">
                <a:solidFill>
                  <a:schemeClr val="dk1"/>
                </a:solidFill>
              </a:rPr>
              <a:t>view.jsp</a:t>
            </a:r>
            <a:r>
              <a:rPr lang="en-US" altLang="ko-KR" sz="1500" dirty="0">
                <a:solidFill>
                  <a:schemeClr val="dk1"/>
                </a:solidFill>
              </a:rPr>
              <a:t>)</a:t>
            </a:r>
            <a:endParaRPr sz="1500" dirty="0"/>
          </a:p>
        </p:txBody>
      </p:sp>
      <p:sp>
        <p:nvSpPr>
          <p:cNvPr id="28" name="Google Shape;400;g1155bea9381_1_71"/>
          <p:cNvSpPr/>
          <p:nvPr/>
        </p:nvSpPr>
        <p:spPr>
          <a:xfrm>
            <a:off x="7962814" y="4591130"/>
            <a:ext cx="1674900" cy="2862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29" name="Google Shape;404;g1155bea9381_1_71"/>
          <p:cNvSpPr txBox="1"/>
          <p:nvPr/>
        </p:nvSpPr>
        <p:spPr>
          <a:xfrm>
            <a:off x="8239388" y="2362075"/>
            <a:ext cx="257700" cy="415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dirty="0">
                <a:solidFill>
                  <a:srgbClr val="FF0000"/>
                </a:solidFill>
              </a:rPr>
              <a:t>3</a:t>
            </a:r>
            <a:endParaRPr sz="1500" b="1" dirty="0">
              <a:solidFill>
                <a:srgbClr val="FF0000"/>
              </a:solidFill>
            </a:endParaRPr>
          </a:p>
        </p:txBody>
      </p:sp>
      <p:sp>
        <p:nvSpPr>
          <p:cNvPr id="30" name="Google Shape;404;g1155bea9381_1_71"/>
          <p:cNvSpPr txBox="1"/>
          <p:nvPr/>
        </p:nvSpPr>
        <p:spPr>
          <a:xfrm>
            <a:off x="7665685" y="4520633"/>
            <a:ext cx="257700" cy="415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dirty="0">
                <a:solidFill>
                  <a:srgbClr val="FF0000"/>
                </a:solidFill>
              </a:rPr>
              <a:t>4</a:t>
            </a:r>
            <a:endParaRPr sz="1500" b="1" dirty="0">
              <a:solidFill>
                <a:srgbClr val="FF0000"/>
              </a:solidFill>
            </a:endParaRPr>
          </a:p>
        </p:txBody>
      </p:sp>
      <p:sp>
        <p:nvSpPr>
          <p:cNvPr id="27" name="Google Shape;329;p11">
            <a:extLst>
              <a:ext uri="{FF2B5EF4-FFF2-40B4-BE49-F238E27FC236}">
                <a16:creationId xmlns:a16="http://schemas.microsoft.com/office/drawing/2014/main" id="{0E2661F7-A628-4242-A76E-525B2200F1E5}"/>
              </a:ext>
            </a:extLst>
          </p:cNvPr>
          <p:cNvSpPr txBox="1"/>
          <p:nvPr/>
        </p:nvSpPr>
        <p:spPr>
          <a:xfrm>
            <a:off x="101600" y="158115"/>
            <a:ext cx="2134235" cy="307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Team1 </a:t>
            </a:r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파워포인트</a:t>
            </a:r>
          </a:p>
        </p:txBody>
      </p:sp>
      <p:sp>
        <p:nvSpPr>
          <p:cNvPr id="31" name="Google Shape;191;gd1edc10b5a_2_0">
            <a:extLst>
              <a:ext uri="{FF2B5EF4-FFF2-40B4-BE49-F238E27FC236}">
                <a16:creationId xmlns:a16="http://schemas.microsoft.com/office/drawing/2014/main" id="{4A84C88C-A20A-459D-BE9F-109B88DCDB60}"/>
              </a:ext>
            </a:extLst>
          </p:cNvPr>
          <p:cNvSpPr txBox="1"/>
          <p:nvPr/>
        </p:nvSpPr>
        <p:spPr>
          <a:xfrm>
            <a:off x="1608455" y="652145"/>
            <a:ext cx="626745" cy="584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accent4"/>
                </a:solidFill>
              </a:rPr>
              <a:t>-</a:t>
            </a:r>
            <a:endParaRPr sz="3200" b="1" dirty="0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401;g1155bea9381_1_71">
            <a:extLst>
              <a:ext uri="{FF2B5EF4-FFF2-40B4-BE49-F238E27FC236}">
                <a16:creationId xmlns:a16="http://schemas.microsoft.com/office/drawing/2014/main" id="{DB13E3F9-8EEF-462F-A5D8-7C0629EBC351}"/>
              </a:ext>
            </a:extLst>
          </p:cNvPr>
          <p:cNvSpPr txBox="1"/>
          <p:nvPr/>
        </p:nvSpPr>
        <p:spPr>
          <a:xfrm>
            <a:off x="2296833" y="1180991"/>
            <a:ext cx="35541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dirty="0">
                <a:solidFill>
                  <a:schemeClr val="accent4"/>
                </a:solidFill>
              </a:rPr>
              <a:t>7-4. Member </a:t>
            </a:r>
            <a:r>
              <a:rPr lang="ko-KR" altLang="en-US" sz="1500" b="1" dirty="0">
                <a:solidFill>
                  <a:schemeClr val="accent4"/>
                </a:solidFill>
              </a:rPr>
              <a:t>회원 가입 폼 및 정보 수정</a:t>
            </a:r>
            <a:endParaRPr sz="1500" b="1" dirty="0"/>
          </a:p>
        </p:txBody>
      </p:sp>
    </p:spTree>
    <p:extLst>
      <p:ext uri="{BB962C8B-B14F-4D97-AF65-F5344CB8AC3E}">
        <p14:creationId xmlns:p14="http://schemas.microsoft.com/office/powerpoint/2010/main" val="120192128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"/>
          <p:cNvPicPr preferRelativeResize="0"/>
          <p:nvPr/>
        </p:nvPicPr>
        <p:blipFill rotWithShape="1">
          <a:blip r:embed="rId3">
            <a:alphaModFix/>
          </a:blip>
          <a:srcRect t="7812" b="7813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"/>
          <p:cNvSpPr/>
          <p:nvPr/>
        </p:nvSpPr>
        <p:spPr>
          <a:xfrm>
            <a:off x="0" y="0"/>
            <a:ext cx="12216765" cy="6858000"/>
          </a:xfrm>
          <a:prstGeom prst="rect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1"/>
          <p:cNvSpPr txBox="1"/>
          <p:nvPr/>
        </p:nvSpPr>
        <p:spPr>
          <a:xfrm>
            <a:off x="1745615" y="2247265"/>
            <a:ext cx="8725535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6000" b="1" dirty="0">
                <a:solidFill>
                  <a:schemeClr val="lt1"/>
                </a:solidFill>
              </a:rPr>
              <a:t>개발 핵심 코드</a:t>
            </a:r>
            <a:endParaRPr lang="en-US" sz="6000" b="1"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41061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오늘의 PPT 색상 테마 008">
      <a:dk1>
        <a:srgbClr val="000000"/>
      </a:dk1>
      <a:lt1>
        <a:srgbClr val="FFFFFF"/>
      </a:lt1>
      <a:dk2>
        <a:srgbClr val="3A3838"/>
      </a:dk2>
      <a:lt2>
        <a:srgbClr val="E7E6E6"/>
      </a:lt2>
      <a:accent1>
        <a:srgbClr val="75A99E"/>
      </a:accent1>
      <a:accent2>
        <a:srgbClr val="49A6A6"/>
      </a:accent2>
      <a:accent3>
        <a:srgbClr val="E1E6D7"/>
      </a:accent3>
      <a:accent4>
        <a:srgbClr val="5F5E58"/>
      </a:accent4>
      <a:accent5>
        <a:srgbClr val="544F4D"/>
      </a:accent5>
      <a:accent6>
        <a:srgbClr val="E0EAF7"/>
      </a:accent6>
      <a:hlink>
        <a:srgbClr val="FCBB04"/>
      </a:hlink>
      <a:folHlink>
        <a:srgbClr val="FCBB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68</TotalTime>
  <Pages>68</Pages>
  <Words>8961</Words>
  <Characters>0</Characters>
  <Application>Microsoft Office PowerPoint</Application>
  <DocSecurity>0</DocSecurity>
  <PresentationFormat>와이드스크린</PresentationFormat>
  <Lines>0</Lines>
  <Paragraphs>2153</Paragraphs>
  <Slides>121</Slides>
  <Notes>101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7</vt:i4>
      </vt:variant>
      <vt:variant>
        <vt:lpstr>슬라이드 제목</vt:lpstr>
      </vt:variant>
      <vt:variant>
        <vt:i4>121</vt:i4>
      </vt:variant>
    </vt:vector>
  </HeadingPairs>
  <TitlesOfParts>
    <vt:vector size="140" baseType="lpstr">
      <vt:lpstr>10X10</vt:lpstr>
      <vt:lpstr>10X10 Bold</vt:lpstr>
      <vt:lpstr>Adobe 고딕 Std B</vt:lpstr>
      <vt:lpstr>PanRoman</vt:lpstr>
      <vt:lpstr>나눔스퀘어</vt:lpstr>
      <vt:lpstr>나눔스퀘어 Light (본문)</vt:lpstr>
      <vt:lpstr>맑은 고딕</vt:lpstr>
      <vt:lpstr>양재붓꽃체L</vt:lpstr>
      <vt:lpstr>휴먼모음T</vt:lpstr>
      <vt:lpstr>Arial</vt:lpstr>
      <vt:lpstr>Calibri</vt:lpstr>
      <vt:lpstr>Gill Sans MT</vt:lpstr>
      <vt:lpstr>Office 테마</vt:lpstr>
      <vt:lpstr>Office theme</vt:lpstr>
      <vt:lpstr>Office theme</vt:lpstr>
      <vt:lpstr>Office theme</vt:lpstr>
      <vt:lpstr>Office theme</vt:lpstr>
      <vt:lpstr>Office theme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lastModifiedBy>Roh JK</cp:lastModifiedBy>
  <cp:revision>129</cp:revision>
  <dcterms:modified xsi:type="dcterms:W3CDTF">2022-02-17T11:04:18Z</dcterms:modified>
  <cp:version>9.103.112.46022</cp:version>
</cp:coreProperties>
</file>